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18288000" cy="10287000"/>
  <p:notesSz cx="6858000" cy="9144000"/>
  <p:embeddedFontLst>
    <p:embeddedFont>
      <p:font typeface="Open Sauce Bold" charset="1" panose="00000800000000000000"/>
      <p:regular r:id="rId21"/>
    </p:embeddedFont>
    <p:embeddedFont>
      <p:font typeface="Quicksand Bold" charset="1" panose="00000000000000000000"/>
      <p:regular r:id="rId22"/>
    </p:embeddedFont>
    <p:embeddedFont>
      <p:font typeface="Lilita One" charset="1" panose="0200000000000000000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jpe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3.jpeg" Type="http://schemas.openxmlformats.org/officeDocument/2006/relationships/image"/><Relationship Id="rId3" Target="../media/image84.jpeg" Type="http://schemas.openxmlformats.org/officeDocument/2006/relationships/image"/><Relationship Id="rId4" Target="../media/image85.png" Type="http://schemas.openxmlformats.org/officeDocument/2006/relationships/image"/><Relationship Id="rId5" Target="../media/image86.svg" Type="http://schemas.openxmlformats.org/officeDocument/2006/relationships/image"/><Relationship Id="rId6" Target="../media/image87.png" Type="http://schemas.openxmlformats.org/officeDocument/2006/relationships/image"/><Relationship Id="rId7" Target="../media/image88.svg" Type="http://schemas.openxmlformats.org/officeDocument/2006/relationships/image"/><Relationship Id="rId8" Target="../media/image89.png" Type="http://schemas.openxmlformats.org/officeDocument/2006/relationships/image"/><Relationship Id="rId9" Target="../media/image90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1.jpeg" Type="http://schemas.openxmlformats.org/officeDocument/2006/relationships/image"/><Relationship Id="rId3" Target="../media/image92.jpeg" Type="http://schemas.openxmlformats.org/officeDocument/2006/relationships/image"/><Relationship Id="rId4" Target="../media/image93.jpeg" Type="http://schemas.openxmlformats.org/officeDocument/2006/relationships/image"/><Relationship Id="rId5" Target="../media/image94.jpeg" Type="http://schemas.openxmlformats.org/officeDocument/2006/relationships/image"/><Relationship Id="rId6" Target="../media/image95.jpeg" Type="http://schemas.openxmlformats.org/officeDocument/2006/relationships/image"/><Relationship Id="rId7" Target="../media/image96.gif" Type="http://schemas.openxmlformats.org/officeDocument/2006/relationships/image"/><Relationship Id="rId8" Target="../media/image97.png" Type="http://schemas.openxmlformats.org/officeDocument/2006/relationships/image"/><Relationship Id="rId9" Target="../media/image98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9.jpeg" Type="http://schemas.openxmlformats.org/officeDocument/2006/relationships/image"/><Relationship Id="rId3" Target="../media/image100.jpeg" Type="http://schemas.openxmlformats.org/officeDocument/2006/relationships/image"/><Relationship Id="rId4" Target="../media/image101.jpeg" Type="http://schemas.openxmlformats.org/officeDocument/2006/relationships/image"/><Relationship Id="rId5" Target="../media/image102.jpeg" Type="http://schemas.openxmlformats.org/officeDocument/2006/relationships/image"/><Relationship Id="rId6" Target="../media/image103.png" Type="http://schemas.openxmlformats.org/officeDocument/2006/relationships/image"/><Relationship Id="rId7" Target="../media/image104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0.png" Type="http://schemas.openxmlformats.org/officeDocument/2006/relationships/image"/><Relationship Id="rId5" Target="../media/image31.svg" Type="http://schemas.openxmlformats.org/officeDocument/2006/relationships/image"/><Relationship Id="rId6" Target="../media/image105.png" Type="http://schemas.openxmlformats.org/officeDocument/2006/relationships/image"/><Relationship Id="rId7" Target="../media/image106.svg" Type="http://schemas.openxmlformats.org/officeDocument/2006/relationships/image"/><Relationship Id="rId8" Target="../media/image107.png" Type="http://schemas.openxmlformats.org/officeDocument/2006/relationships/image"/><Relationship Id="rId9" Target="../media/image108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1.png" Type="http://schemas.openxmlformats.org/officeDocument/2006/relationships/image"/><Relationship Id="rId11" Target="../media/image112.svg" Type="http://schemas.openxmlformats.org/officeDocument/2006/relationships/image"/><Relationship Id="rId2" Target="../media/image18.png" Type="http://schemas.openxmlformats.org/officeDocument/2006/relationships/image"/><Relationship Id="rId3" Target="../media/image19.svg" Type="http://schemas.openxmlformats.org/officeDocument/2006/relationships/image"/><Relationship Id="rId4" Target="../media/image1.png" Type="http://schemas.openxmlformats.org/officeDocument/2006/relationships/image"/><Relationship Id="rId5" Target="../media/image2.svg" Type="http://schemas.openxmlformats.org/officeDocument/2006/relationships/image"/><Relationship Id="rId6" Target="../media/image30.png" Type="http://schemas.openxmlformats.org/officeDocument/2006/relationships/image"/><Relationship Id="rId7" Target="../media/image31.svg" Type="http://schemas.openxmlformats.org/officeDocument/2006/relationships/image"/><Relationship Id="rId8" Target="../media/image109.png" Type="http://schemas.openxmlformats.org/officeDocument/2006/relationships/image"/><Relationship Id="rId9" Target="../media/image110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svg" Type="http://schemas.openxmlformats.org/officeDocument/2006/relationships/image"/><Relationship Id="rId4" Target="../media/image1.png" Type="http://schemas.openxmlformats.org/officeDocument/2006/relationships/image"/><Relationship Id="rId5" Target="../media/image2.svg" Type="http://schemas.openxmlformats.org/officeDocument/2006/relationships/image"/><Relationship Id="rId6" Target="../media/image30.png" Type="http://schemas.openxmlformats.org/officeDocument/2006/relationships/image"/><Relationship Id="rId7" Target="../media/image31.svg" Type="http://schemas.openxmlformats.org/officeDocument/2006/relationships/image"/><Relationship Id="rId8" Target="../media/image113.png" Type="http://schemas.openxmlformats.org/officeDocument/2006/relationships/image"/><Relationship Id="rId9" Target="../media/image114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4.png" Type="http://schemas.openxmlformats.org/officeDocument/2006/relationships/image"/><Relationship Id="rId11" Target="../media/image25.svg" Type="http://schemas.openxmlformats.org/officeDocument/2006/relationships/image"/><Relationship Id="rId12" Target="../media/image26.png" Type="http://schemas.openxmlformats.org/officeDocument/2006/relationships/image"/><Relationship Id="rId13" Target="../media/image27.svg" Type="http://schemas.openxmlformats.org/officeDocument/2006/relationships/image"/><Relationship Id="rId14" Target="../media/image28.png" Type="http://schemas.openxmlformats.org/officeDocument/2006/relationships/image"/><Relationship Id="rId15" Target="../media/image29.svg" Type="http://schemas.openxmlformats.org/officeDocument/2006/relationships/image"/><Relationship Id="rId16" Target="../media/image17.jpeg" Type="http://schemas.openxmlformats.org/officeDocument/2006/relationships/image"/><Relationship Id="rId2" Target="../media/image18.png" Type="http://schemas.openxmlformats.org/officeDocument/2006/relationships/image"/><Relationship Id="rId3" Target="../media/image19.svg" Type="http://schemas.openxmlformats.org/officeDocument/2006/relationships/image"/><Relationship Id="rId4" Target="../media/image20.png" Type="http://schemas.openxmlformats.org/officeDocument/2006/relationships/image"/><Relationship Id="rId5" Target="../media/image21.svg" Type="http://schemas.openxmlformats.org/officeDocument/2006/relationships/image"/><Relationship Id="rId6" Target="../media/image1.png" Type="http://schemas.openxmlformats.org/officeDocument/2006/relationships/image"/><Relationship Id="rId7" Target="../media/image2.svg" Type="http://schemas.openxmlformats.org/officeDocument/2006/relationships/image"/><Relationship Id="rId8" Target="../media/image22.png" Type="http://schemas.openxmlformats.org/officeDocument/2006/relationships/image"/><Relationship Id="rId9" Target="../media/image23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6.png" Type="http://schemas.openxmlformats.org/officeDocument/2006/relationships/image"/><Relationship Id="rId11" Target="../media/image37.svg" Type="http://schemas.openxmlformats.org/officeDocument/2006/relationships/image"/><Relationship Id="rId12" Target="../media/image38.png" Type="http://schemas.openxmlformats.org/officeDocument/2006/relationships/image"/><Relationship Id="rId13" Target="../media/image39.svg" Type="http://schemas.openxmlformats.org/officeDocument/2006/relationships/image"/><Relationship Id="rId14" Target="../media/image40.png" Type="http://schemas.openxmlformats.org/officeDocument/2006/relationships/image"/><Relationship Id="rId15" Target="../media/image41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0.png" Type="http://schemas.openxmlformats.org/officeDocument/2006/relationships/image"/><Relationship Id="rId5" Target="../media/image31.svg" Type="http://schemas.openxmlformats.org/officeDocument/2006/relationships/image"/><Relationship Id="rId6" Target="../media/image32.png" Type="http://schemas.openxmlformats.org/officeDocument/2006/relationships/image"/><Relationship Id="rId7" Target="../media/image33.svg" Type="http://schemas.openxmlformats.org/officeDocument/2006/relationships/image"/><Relationship Id="rId8" Target="../media/image34.png" Type="http://schemas.openxmlformats.org/officeDocument/2006/relationships/image"/><Relationship Id="rId9" Target="../media/image35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4.png" Type="http://schemas.openxmlformats.org/officeDocument/2006/relationships/image"/><Relationship Id="rId11" Target="../media/image45.svg" Type="http://schemas.openxmlformats.org/officeDocument/2006/relationships/image"/><Relationship Id="rId12" Target="../media/image46.png" Type="http://schemas.openxmlformats.org/officeDocument/2006/relationships/image"/><Relationship Id="rId13" Target="../media/image47.png" Type="http://schemas.openxmlformats.org/officeDocument/2006/relationships/image"/><Relationship Id="rId14" Target="../media/image48.png" Type="http://schemas.openxmlformats.org/officeDocument/2006/relationships/image"/><Relationship Id="rId15" Target="../media/image49.png" Type="http://schemas.openxmlformats.org/officeDocument/2006/relationships/image"/><Relationship Id="rId16" Target="../media/image50.png" Type="http://schemas.openxmlformats.org/officeDocument/2006/relationships/image"/><Relationship Id="rId2" Target="../media/image18.png" Type="http://schemas.openxmlformats.org/officeDocument/2006/relationships/image"/><Relationship Id="rId3" Target="../media/image19.svg" Type="http://schemas.openxmlformats.org/officeDocument/2006/relationships/image"/><Relationship Id="rId4" Target="../media/image30.png" Type="http://schemas.openxmlformats.org/officeDocument/2006/relationships/image"/><Relationship Id="rId5" Target="../media/image31.svg" Type="http://schemas.openxmlformats.org/officeDocument/2006/relationships/image"/><Relationship Id="rId6" Target="../media/image1.png" Type="http://schemas.openxmlformats.org/officeDocument/2006/relationships/image"/><Relationship Id="rId7" Target="../media/image2.svg" Type="http://schemas.openxmlformats.org/officeDocument/2006/relationships/image"/><Relationship Id="rId8" Target="../media/image42.png" Type="http://schemas.openxmlformats.org/officeDocument/2006/relationships/image"/><Relationship Id="rId9" Target="../media/image43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9.png" Type="http://schemas.openxmlformats.org/officeDocument/2006/relationships/image"/><Relationship Id="rId11" Target="../media/image60.png" Type="http://schemas.openxmlformats.org/officeDocument/2006/relationships/image"/><Relationship Id="rId12" Target="../media/image61.png" Type="http://schemas.openxmlformats.org/officeDocument/2006/relationships/image"/><Relationship Id="rId13" Target="../media/image62.jpeg" Type="http://schemas.openxmlformats.org/officeDocument/2006/relationships/image"/><Relationship Id="rId14" Target="../media/image32.png" Type="http://schemas.openxmlformats.org/officeDocument/2006/relationships/image"/><Relationship Id="rId15" Target="../media/image33.svg" Type="http://schemas.openxmlformats.org/officeDocument/2006/relationships/image"/><Relationship Id="rId2" Target="../media/image51.png" Type="http://schemas.openxmlformats.org/officeDocument/2006/relationships/image"/><Relationship Id="rId3" Target="../media/image52.svg" Type="http://schemas.openxmlformats.org/officeDocument/2006/relationships/image"/><Relationship Id="rId4" Target="../media/image53.png" Type="http://schemas.openxmlformats.org/officeDocument/2006/relationships/image"/><Relationship Id="rId5" Target="../media/image54.svg" Type="http://schemas.openxmlformats.org/officeDocument/2006/relationships/image"/><Relationship Id="rId6" Target="../media/image55.png" Type="http://schemas.openxmlformats.org/officeDocument/2006/relationships/image"/><Relationship Id="rId7" Target="../media/image56.png" Type="http://schemas.openxmlformats.org/officeDocument/2006/relationships/image"/><Relationship Id="rId8" Target="../media/image57.png" Type="http://schemas.openxmlformats.org/officeDocument/2006/relationships/image"/><Relationship Id="rId9" Target="../media/image58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9.svg" Type="http://schemas.openxmlformats.org/officeDocument/2006/relationships/image"/><Relationship Id="rId11" Target="../media/image70.png" Type="http://schemas.openxmlformats.org/officeDocument/2006/relationships/image"/><Relationship Id="rId12" Target="../media/image71.svg" Type="http://schemas.openxmlformats.org/officeDocument/2006/relationships/image"/><Relationship Id="rId2" Target="../media/image63.png" Type="http://schemas.openxmlformats.org/officeDocument/2006/relationships/image"/><Relationship Id="rId3" Target="../media/image64.png" Type="http://schemas.openxmlformats.org/officeDocument/2006/relationships/image"/><Relationship Id="rId4" Target="../media/image65.svg" Type="http://schemas.openxmlformats.org/officeDocument/2006/relationships/image"/><Relationship Id="rId5" Target="../media/image66.png" Type="http://schemas.openxmlformats.org/officeDocument/2006/relationships/image"/><Relationship Id="rId6" Target="../media/image67.svg" Type="http://schemas.openxmlformats.org/officeDocument/2006/relationships/image"/><Relationship Id="rId7" Target="../media/image38.png" Type="http://schemas.openxmlformats.org/officeDocument/2006/relationships/image"/><Relationship Id="rId8" Target="../media/image39.svg" Type="http://schemas.openxmlformats.org/officeDocument/2006/relationships/image"/><Relationship Id="rId9" Target="../media/image68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6.png" Type="http://schemas.openxmlformats.org/officeDocument/2006/relationships/image"/><Relationship Id="rId2" Target="../media/image18.png" Type="http://schemas.openxmlformats.org/officeDocument/2006/relationships/image"/><Relationship Id="rId3" Target="../media/image19.svg" Type="http://schemas.openxmlformats.org/officeDocument/2006/relationships/image"/><Relationship Id="rId4" Target="../media/image1.png" Type="http://schemas.openxmlformats.org/officeDocument/2006/relationships/image"/><Relationship Id="rId5" Target="../media/image2.svg" Type="http://schemas.openxmlformats.org/officeDocument/2006/relationships/image"/><Relationship Id="rId6" Target="../media/image72.png" Type="http://schemas.openxmlformats.org/officeDocument/2006/relationships/image"/><Relationship Id="rId7" Target="../media/image73.svg" Type="http://schemas.openxmlformats.org/officeDocument/2006/relationships/image"/><Relationship Id="rId8" Target="../media/image74.png" Type="http://schemas.openxmlformats.org/officeDocument/2006/relationships/image"/><Relationship Id="rId9" Target="../media/image75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7.png" Type="http://schemas.openxmlformats.org/officeDocument/2006/relationships/image"/><Relationship Id="rId3" Target="../media/image78.png" Type="http://schemas.openxmlformats.org/officeDocument/2006/relationships/image"/><Relationship Id="rId4" Target="../media/image79.png" Type="http://schemas.openxmlformats.org/officeDocument/2006/relationships/image"/><Relationship Id="rId5" Target="../media/image80.jpeg" Type="http://schemas.openxmlformats.org/officeDocument/2006/relationships/image"/><Relationship Id="rId6" Target="../media/image81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png" Type="http://schemas.openxmlformats.org/officeDocument/2006/relationships/image"/><Relationship Id="rId3" Target="../media/image31.svg" Type="http://schemas.openxmlformats.org/officeDocument/2006/relationships/image"/><Relationship Id="rId4" Target="../media/image1.png" Type="http://schemas.openxmlformats.org/officeDocument/2006/relationships/image"/><Relationship Id="rId5" Target="../media/image2.svg" Type="http://schemas.openxmlformats.org/officeDocument/2006/relationships/image"/><Relationship Id="rId6" Target="../media/image82.jpeg" Type="http://schemas.openxmlformats.org/officeDocument/2006/relationships/image"/><Relationship Id="rId7" Target="../media/image20.png" Type="http://schemas.openxmlformats.org/officeDocument/2006/relationships/image"/><Relationship Id="rId8" Target="../media/image21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E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1308448">
            <a:off x="-1059491" y="6403553"/>
            <a:ext cx="5700605" cy="4114800"/>
          </a:xfrm>
          <a:custGeom>
            <a:avLst/>
            <a:gdLst/>
            <a:ahLst/>
            <a:cxnLst/>
            <a:rect r="r" b="b" t="t" l="l"/>
            <a:pathLst>
              <a:path h="4114800" w="5700605">
                <a:moveTo>
                  <a:pt x="0" y="0"/>
                </a:moveTo>
                <a:lnTo>
                  <a:pt x="5700604" y="0"/>
                </a:lnTo>
                <a:lnTo>
                  <a:pt x="57006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-540629">
            <a:off x="144955" y="8372070"/>
            <a:ext cx="1919769" cy="2002366"/>
          </a:xfrm>
          <a:custGeom>
            <a:avLst/>
            <a:gdLst/>
            <a:ahLst/>
            <a:cxnLst/>
            <a:rect r="r" b="b" t="t" l="l"/>
            <a:pathLst>
              <a:path h="2002366" w="1919769">
                <a:moveTo>
                  <a:pt x="1919769" y="0"/>
                </a:moveTo>
                <a:lnTo>
                  <a:pt x="0" y="0"/>
                </a:lnTo>
                <a:lnTo>
                  <a:pt x="0" y="2002366"/>
                </a:lnTo>
                <a:lnTo>
                  <a:pt x="1919769" y="2002366"/>
                </a:lnTo>
                <a:lnTo>
                  <a:pt x="1919769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3433936" y="-156011"/>
            <a:ext cx="11290994" cy="2140157"/>
            <a:chOff x="0" y="0"/>
            <a:chExt cx="15054658" cy="285354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116332"/>
              <a:ext cx="15054658" cy="2737211"/>
            </a:xfrm>
            <a:custGeom>
              <a:avLst/>
              <a:gdLst/>
              <a:ahLst/>
              <a:cxnLst/>
              <a:rect r="r" b="b" t="t" l="l"/>
              <a:pathLst>
                <a:path h="2737211" w="15054658">
                  <a:moveTo>
                    <a:pt x="0" y="0"/>
                  </a:moveTo>
                  <a:lnTo>
                    <a:pt x="15054658" y="0"/>
                  </a:lnTo>
                  <a:lnTo>
                    <a:pt x="15054658" y="2737211"/>
                  </a:lnTo>
                  <a:lnTo>
                    <a:pt x="0" y="27372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288526" cy="2706942"/>
            </a:xfrm>
            <a:custGeom>
              <a:avLst/>
              <a:gdLst/>
              <a:ahLst/>
              <a:cxnLst/>
              <a:rect r="r" b="b" t="t" l="l"/>
              <a:pathLst>
                <a:path h="2706942" w="6288526">
                  <a:moveTo>
                    <a:pt x="0" y="0"/>
                  </a:moveTo>
                  <a:lnTo>
                    <a:pt x="6288526" y="0"/>
                  </a:lnTo>
                  <a:lnTo>
                    <a:pt x="6288526" y="2706942"/>
                  </a:lnTo>
                  <a:lnTo>
                    <a:pt x="0" y="27069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-67134" r="-1614" b="-68927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6352570" y="6692080"/>
            <a:ext cx="5716429" cy="3594920"/>
          </a:xfrm>
          <a:custGeom>
            <a:avLst/>
            <a:gdLst/>
            <a:ahLst/>
            <a:cxnLst/>
            <a:rect r="r" b="b" t="t" l="l"/>
            <a:pathLst>
              <a:path h="3594920" w="5716429">
                <a:moveTo>
                  <a:pt x="0" y="0"/>
                </a:moveTo>
                <a:lnTo>
                  <a:pt x="5716430" y="0"/>
                </a:lnTo>
                <a:lnTo>
                  <a:pt x="5716430" y="3594920"/>
                </a:lnTo>
                <a:lnTo>
                  <a:pt x="0" y="35949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1308448">
            <a:off x="15557847" y="8455014"/>
            <a:ext cx="5700605" cy="4114800"/>
          </a:xfrm>
          <a:custGeom>
            <a:avLst/>
            <a:gdLst/>
            <a:ahLst/>
            <a:cxnLst/>
            <a:rect r="r" b="b" t="t" l="l"/>
            <a:pathLst>
              <a:path h="4114800" w="5700605">
                <a:moveTo>
                  <a:pt x="0" y="0"/>
                </a:moveTo>
                <a:lnTo>
                  <a:pt x="5700604" y="0"/>
                </a:lnTo>
                <a:lnTo>
                  <a:pt x="57006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6120742" y="8773112"/>
            <a:ext cx="1863888" cy="1200282"/>
          </a:xfrm>
          <a:custGeom>
            <a:avLst/>
            <a:gdLst/>
            <a:ahLst/>
            <a:cxnLst/>
            <a:rect r="r" b="b" t="t" l="l"/>
            <a:pathLst>
              <a:path h="1200282" w="1863888">
                <a:moveTo>
                  <a:pt x="0" y="0"/>
                </a:moveTo>
                <a:lnTo>
                  <a:pt x="1863889" y="0"/>
                </a:lnTo>
                <a:lnTo>
                  <a:pt x="1863889" y="1200282"/>
                </a:lnTo>
                <a:lnTo>
                  <a:pt x="0" y="12002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1079288">
            <a:off x="15783204" y="3014625"/>
            <a:ext cx="1291348" cy="1400871"/>
          </a:xfrm>
          <a:custGeom>
            <a:avLst/>
            <a:gdLst/>
            <a:ahLst/>
            <a:cxnLst/>
            <a:rect r="r" b="b" t="t" l="l"/>
            <a:pathLst>
              <a:path h="1400871" w="1291348">
                <a:moveTo>
                  <a:pt x="0" y="0"/>
                </a:moveTo>
                <a:lnTo>
                  <a:pt x="1291348" y="0"/>
                </a:lnTo>
                <a:lnTo>
                  <a:pt x="1291348" y="1400870"/>
                </a:lnTo>
                <a:lnTo>
                  <a:pt x="0" y="140087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3317281" y="-1714116"/>
            <a:ext cx="5893504" cy="4886251"/>
          </a:xfrm>
          <a:custGeom>
            <a:avLst/>
            <a:gdLst/>
            <a:ahLst/>
            <a:cxnLst/>
            <a:rect r="r" b="b" t="t" l="l"/>
            <a:pathLst>
              <a:path h="4886251" w="5893504">
                <a:moveTo>
                  <a:pt x="0" y="0"/>
                </a:moveTo>
                <a:lnTo>
                  <a:pt x="5893504" y="0"/>
                </a:lnTo>
                <a:lnTo>
                  <a:pt x="5893504" y="4886251"/>
                </a:lnTo>
                <a:lnTo>
                  <a:pt x="0" y="488625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857197">
            <a:off x="1218311" y="1933604"/>
            <a:ext cx="2353848" cy="1831722"/>
          </a:xfrm>
          <a:custGeom>
            <a:avLst/>
            <a:gdLst/>
            <a:ahLst/>
            <a:cxnLst/>
            <a:rect r="r" b="b" t="t" l="l"/>
            <a:pathLst>
              <a:path h="1831722" w="2353848">
                <a:moveTo>
                  <a:pt x="0" y="0"/>
                </a:moveTo>
                <a:lnTo>
                  <a:pt x="2353849" y="0"/>
                </a:lnTo>
                <a:lnTo>
                  <a:pt x="2353849" y="1831722"/>
                </a:lnTo>
                <a:lnTo>
                  <a:pt x="0" y="1831722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2561755" y="9076232"/>
            <a:ext cx="3066231" cy="1210768"/>
          </a:xfrm>
          <a:custGeom>
            <a:avLst/>
            <a:gdLst/>
            <a:ahLst/>
            <a:cxnLst/>
            <a:rect r="r" b="b" t="t" l="l"/>
            <a:pathLst>
              <a:path h="1210768" w="3066231">
                <a:moveTo>
                  <a:pt x="0" y="0"/>
                </a:moveTo>
                <a:lnTo>
                  <a:pt x="3066232" y="0"/>
                </a:lnTo>
                <a:lnTo>
                  <a:pt x="3066232" y="1210768"/>
                </a:lnTo>
                <a:lnTo>
                  <a:pt x="0" y="1210768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6212929" y="7467191"/>
            <a:ext cx="5995711" cy="6239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38"/>
              </a:lnSpc>
            </a:pPr>
            <a:r>
              <a:rPr lang="en-US" sz="3598" b="true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Shreya Gupta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5893504" y="3391210"/>
            <a:ext cx="9520046" cy="9510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343"/>
              </a:lnSpc>
            </a:pPr>
            <a:r>
              <a:rPr lang="en-US" sz="4130" spc="20" b="true">
                <a:solidFill>
                  <a:srgbClr val="41437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Fostering STEM education through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17171" y="4161240"/>
            <a:ext cx="16667460" cy="13306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0932"/>
              </a:lnSpc>
            </a:pPr>
            <a:r>
              <a:rPr lang="en-US" b="true" sz="7592" u="sng">
                <a:solidFill>
                  <a:srgbClr val="41437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Meaningful Learning Environments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873084" y="8583917"/>
            <a:ext cx="4675401" cy="3892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18"/>
              </a:lnSpc>
            </a:pPr>
            <a:r>
              <a:rPr lang="en-US" sz="2298" b="true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Earth Observation Lab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E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68926" y="303300"/>
            <a:ext cx="9777499" cy="5750840"/>
          </a:xfrm>
          <a:custGeom>
            <a:avLst/>
            <a:gdLst/>
            <a:ahLst/>
            <a:cxnLst/>
            <a:rect r="r" b="b" t="t" l="l"/>
            <a:pathLst>
              <a:path h="5750840" w="9777499">
                <a:moveTo>
                  <a:pt x="0" y="0"/>
                </a:moveTo>
                <a:lnTo>
                  <a:pt x="9777500" y="0"/>
                </a:lnTo>
                <a:lnTo>
                  <a:pt x="9777500" y="5750840"/>
                </a:lnTo>
                <a:lnTo>
                  <a:pt x="0" y="57508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7513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558624" y="4737530"/>
            <a:ext cx="9479317" cy="5271126"/>
          </a:xfrm>
          <a:custGeom>
            <a:avLst/>
            <a:gdLst/>
            <a:ahLst/>
            <a:cxnLst/>
            <a:rect r="r" b="b" t="t" l="l"/>
            <a:pathLst>
              <a:path h="5271126" w="9479317">
                <a:moveTo>
                  <a:pt x="0" y="0"/>
                </a:moveTo>
                <a:lnTo>
                  <a:pt x="9479317" y="0"/>
                </a:lnTo>
                <a:lnTo>
                  <a:pt x="9479317" y="5271127"/>
                </a:lnTo>
                <a:lnTo>
                  <a:pt x="0" y="52711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594" t="-40702" r="0" b="-1719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0" y="7532934"/>
            <a:ext cx="4315488" cy="2754066"/>
          </a:xfrm>
          <a:custGeom>
            <a:avLst/>
            <a:gdLst/>
            <a:ahLst/>
            <a:cxnLst/>
            <a:rect r="r" b="b" t="t" l="l"/>
            <a:pathLst>
              <a:path h="2754066" w="4315488">
                <a:moveTo>
                  <a:pt x="0" y="0"/>
                </a:moveTo>
                <a:lnTo>
                  <a:pt x="4315488" y="0"/>
                </a:lnTo>
                <a:lnTo>
                  <a:pt x="4315488" y="2754066"/>
                </a:lnTo>
                <a:lnTo>
                  <a:pt x="0" y="27540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3763849" y="303300"/>
            <a:ext cx="4075787" cy="3082777"/>
          </a:xfrm>
          <a:custGeom>
            <a:avLst/>
            <a:gdLst/>
            <a:ahLst/>
            <a:cxnLst/>
            <a:rect r="r" b="b" t="t" l="l"/>
            <a:pathLst>
              <a:path h="3082777" w="4075787">
                <a:moveTo>
                  <a:pt x="0" y="0"/>
                </a:moveTo>
                <a:lnTo>
                  <a:pt x="4075786" y="0"/>
                </a:lnTo>
                <a:lnTo>
                  <a:pt x="4075786" y="3082777"/>
                </a:lnTo>
                <a:lnTo>
                  <a:pt x="0" y="308277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558624" y="4205467"/>
            <a:ext cx="2084303" cy="2084303"/>
          </a:xfrm>
          <a:custGeom>
            <a:avLst/>
            <a:gdLst/>
            <a:ahLst/>
            <a:cxnLst/>
            <a:rect r="r" b="b" t="t" l="l"/>
            <a:pathLst>
              <a:path h="2084303" w="2084303">
                <a:moveTo>
                  <a:pt x="0" y="0"/>
                </a:moveTo>
                <a:lnTo>
                  <a:pt x="2084303" y="0"/>
                </a:lnTo>
                <a:lnTo>
                  <a:pt x="2084303" y="2084303"/>
                </a:lnTo>
                <a:lnTo>
                  <a:pt x="0" y="208430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E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167353" y="-983369"/>
            <a:ext cx="8177797" cy="6885746"/>
          </a:xfrm>
          <a:custGeom>
            <a:avLst/>
            <a:gdLst/>
            <a:ahLst/>
            <a:cxnLst/>
            <a:rect r="r" b="b" t="t" l="l"/>
            <a:pathLst>
              <a:path h="6885746" w="8177797">
                <a:moveTo>
                  <a:pt x="0" y="0"/>
                </a:moveTo>
                <a:lnTo>
                  <a:pt x="8177797" y="0"/>
                </a:lnTo>
                <a:lnTo>
                  <a:pt x="8177797" y="6885746"/>
                </a:lnTo>
                <a:lnTo>
                  <a:pt x="0" y="68857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123" t="0" r="-44767" b="-1023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309739" y="4930059"/>
            <a:ext cx="8035411" cy="5356941"/>
          </a:xfrm>
          <a:custGeom>
            <a:avLst/>
            <a:gdLst/>
            <a:ahLst/>
            <a:cxnLst/>
            <a:rect r="r" b="b" t="t" l="l"/>
            <a:pathLst>
              <a:path h="5356941" w="8035411">
                <a:moveTo>
                  <a:pt x="0" y="0"/>
                </a:moveTo>
                <a:lnTo>
                  <a:pt x="8035411" y="0"/>
                </a:lnTo>
                <a:lnTo>
                  <a:pt x="8035411" y="5356941"/>
                </a:lnTo>
                <a:lnTo>
                  <a:pt x="0" y="53569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910" t="-15965" r="-41651" b="-17076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0" y="5075700"/>
            <a:ext cx="6948399" cy="5211300"/>
          </a:xfrm>
          <a:custGeom>
            <a:avLst/>
            <a:gdLst/>
            <a:ahLst/>
            <a:cxnLst/>
            <a:rect r="r" b="b" t="t" l="l"/>
            <a:pathLst>
              <a:path h="5211300" w="6948399">
                <a:moveTo>
                  <a:pt x="0" y="0"/>
                </a:moveTo>
                <a:lnTo>
                  <a:pt x="6948399" y="0"/>
                </a:lnTo>
                <a:lnTo>
                  <a:pt x="6948399" y="5211300"/>
                </a:lnTo>
                <a:lnTo>
                  <a:pt x="0" y="52113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169113" y="2426810"/>
            <a:ext cx="8381083" cy="4424419"/>
          </a:xfrm>
          <a:custGeom>
            <a:avLst/>
            <a:gdLst/>
            <a:ahLst/>
            <a:cxnLst/>
            <a:rect r="r" b="b" t="t" l="l"/>
            <a:pathLst>
              <a:path h="4424419" w="8381083">
                <a:moveTo>
                  <a:pt x="0" y="0"/>
                </a:moveTo>
                <a:lnTo>
                  <a:pt x="8381084" y="0"/>
                </a:lnTo>
                <a:lnTo>
                  <a:pt x="8381084" y="4424419"/>
                </a:lnTo>
                <a:lnTo>
                  <a:pt x="0" y="442441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283" t="-45191" r="-17420" b="-26293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0"/>
            <a:ext cx="5742687" cy="3720416"/>
          </a:xfrm>
          <a:custGeom>
            <a:avLst/>
            <a:gdLst/>
            <a:ahLst/>
            <a:cxnLst/>
            <a:rect r="r" b="b" t="t" l="l"/>
            <a:pathLst>
              <a:path h="3720416" w="5742687">
                <a:moveTo>
                  <a:pt x="0" y="0"/>
                </a:moveTo>
                <a:lnTo>
                  <a:pt x="5742687" y="0"/>
                </a:lnTo>
                <a:lnTo>
                  <a:pt x="5742687" y="3720416"/>
                </a:lnTo>
                <a:lnTo>
                  <a:pt x="0" y="372041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-34694" b="-17035"/>
            </a:stretch>
          </a:blipFill>
        </p:spPr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7357987" y="7681350"/>
            <a:ext cx="2349990" cy="2349990"/>
          </a:xfrm>
          <a:prstGeom prst="rect">
            <a:avLst/>
          </a:prstGeom>
        </p:spPr>
      </p:pic>
      <p:sp>
        <p:nvSpPr>
          <p:cNvPr name="Freeform 8" id="8"/>
          <p:cNvSpPr/>
          <p:nvPr/>
        </p:nvSpPr>
        <p:spPr>
          <a:xfrm flipH="false" flipV="false" rot="0">
            <a:off x="6137619" y="251016"/>
            <a:ext cx="2440736" cy="1828333"/>
          </a:xfrm>
          <a:custGeom>
            <a:avLst/>
            <a:gdLst/>
            <a:ahLst/>
            <a:cxnLst/>
            <a:rect r="r" b="b" t="t" l="l"/>
            <a:pathLst>
              <a:path h="1828333" w="2440736">
                <a:moveTo>
                  <a:pt x="0" y="0"/>
                </a:moveTo>
                <a:lnTo>
                  <a:pt x="2440736" y="0"/>
                </a:lnTo>
                <a:lnTo>
                  <a:pt x="2440736" y="1828333"/>
                </a:lnTo>
                <a:lnTo>
                  <a:pt x="0" y="182833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E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43815" y="317483"/>
            <a:ext cx="5943675" cy="4457757"/>
          </a:xfrm>
          <a:custGeom>
            <a:avLst/>
            <a:gdLst/>
            <a:ahLst/>
            <a:cxnLst/>
            <a:rect r="r" b="b" t="t" l="l"/>
            <a:pathLst>
              <a:path h="4457757" w="5943675">
                <a:moveTo>
                  <a:pt x="0" y="0"/>
                </a:moveTo>
                <a:lnTo>
                  <a:pt x="5943675" y="0"/>
                </a:lnTo>
                <a:lnTo>
                  <a:pt x="5943675" y="4457757"/>
                </a:lnTo>
                <a:lnTo>
                  <a:pt x="0" y="44577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503552" y="5189264"/>
            <a:ext cx="7784448" cy="5189632"/>
          </a:xfrm>
          <a:custGeom>
            <a:avLst/>
            <a:gdLst/>
            <a:ahLst/>
            <a:cxnLst/>
            <a:rect r="r" b="b" t="t" l="l"/>
            <a:pathLst>
              <a:path h="5189632" w="7784448">
                <a:moveTo>
                  <a:pt x="0" y="0"/>
                </a:moveTo>
                <a:lnTo>
                  <a:pt x="7784448" y="0"/>
                </a:lnTo>
                <a:lnTo>
                  <a:pt x="7784448" y="5189632"/>
                </a:lnTo>
                <a:lnTo>
                  <a:pt x="0" y="51896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489817" y="0"/>
            <a:ext cx="7798183" cy="5198789"/>
          </a:xfrm>
          <a:custGeom>
            <a:avLst/>
            <a:gdLst/>
            <a:ahLst/>
            <a:cxnLst/>
            <a:rect r="r" b="b" t="t" l="l"/>
            <a:pathLst>
              <a:path h="5198789" w="7798183">
                <a:moveTo>
                  <a:pt x="0" y="0"/>
                </a:moveTo>
                <a:lnTo>
                  <a:pt x="7798183" y="0"/>
                </a:lnTo>
                <a:lnTo>
                  <a:pt x="7798183" y="5198789"/>
                </a:lnTo>
                <a:lnTo>
                  <a:pt x="0" y="51987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76306" y="5054218"/>
            <a:ext cx="7667694" cy="5111796"/>
          </a:xfrm>
          <a:custGeom>
            <a:avLst/>
            <a:gdLst/>
            <a:ahLst/>
            <a:cxnLst/>
            <a:rect r="r" b="b" t="t" l="l"/>
            <a:pathLst>
              <a:path h="5111796" w="7667694">
                <a:moveTo>
                  <a:pt x="0" y="0"/>
                </a:moveTo>
                <a:lnTo>
                  <a:pt x="7667694" y="0"/>
                </a:lnTo>
                <a:lnTo>
                  <a:pt x="7667694" y="5111795"/>
                </a:lnTo>
                <a:lnTo>
                  <a:pt x="0" y="511179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012154" y="317483"/>
            <a:ext cx="2920847" cy="4563823"/>
          </a:xfrm>
          <a:custGeom>
            <a:avLst/>
            <a:gdLst/>
            <a:ahLst/>
            <a:cxnLst/>
            <a:rect r="r" b="b" t="t" l="l"/>
            <a:pathLst>
              <a:path h="4563823" w="2920847">
                <a:moveTo>
                  <a:pt x="0" y="0"/>
                </a:moveTo>
                <a:lnTo>
                  <a:pt x="2920846" y="0"/>
                </a:lnTo>
                <a:lnTo>
                  <a:pt x="2920846" y="4563823"/>
                </a:lnTo>
                <a:lnTo>
                  <a:pt x="0" y="456382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E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1308448">
            <a:off x="-3637317" y="6832894"/>
            <a:ext cx="5700605" cy="4114800"/>
          </a:xfrm>
          <a:custGeom>
            <a:avLst/>
            <a:gdLst/>
            <a:ahLst/>
            <a:cxnLst/>
            <a:rect r="r" b="b" t="t" l="l"/>
            <a:pathLst>
              <a:path h="4114800" w="5700605">
                <a:moveTo>
                  <a:pt x="0" y="0"/>
                </a:moveTo>
                <a:lnTo>
                  <a:pt x="5700605" y="0"/>
                </a:lnTo>
                <a:lnTo>
                  <a:pt x="570060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745021" y="5921271"/>
            <a:ext cx="7215600" cy="2752418"/>
            <a:chOff x="0" y="0"/>
            <a:chExt cx="1910359" cy="72871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910359" cy="728714"/>
            </a:xfrm>
            <a:custGeom>
              <a:avLst/>
              <a:gdLst/>
              <a:ahLst/>
              <a:cxnLst/>
              <a:rect r="r" b="b" t="t" l="l"/>
              <a:pathLst>
                <a:path h="728714" w="1910359">
                  <a:moveTo>
                    <a:pt x="54720" y="0"/>
                  </a:moveTo>
                  <a:lnTo>
                    <a:pt x="1855639" y="0"/>
                  </a:lnTo>
                  <a:cubicBezTo>
                    <a:pt x="1885860" y="0"/>
                    <a:pt x="1910359" y="24499"/>
                    <a:pt x="1910359" y="54720"/>
                  </a:cubicBezTo>
                  <a:lnTo>
                    <a:pt x="1910359" y="673993"/>
                  </a:lnTo>
                  <a:cubicBezTo>
                    <a:pt x="1910359" y="688506"/>
                    <a:pt x="1904594" y="702424"/>
                    <a:pt x="1894332" y="712686"/>
                  </a:cubicBezTo>
                  <a:cubicBezTo>
                    <a:pt x="1884070" y="722948"/>
                    <a:pt x="1870151" y="728714"/>
                    <a:pt x="1855639" y="728714"/>
                  </a:cubicBezTo>
                  <a:lnTo>
                    <a:pt x="54720" y="728714"/>
                  </a:lnTo>
                  <a:cubicBezTo>
                    <a:pt x="40207" y="728714"/>
                    <a:pt x="26289" y="722948"/>
                    <a:pt x="16027" y="712686"/>
                  </a:cubicBezTo>
                  <a:cubicBezTo>
                    <a:pt x="5765" y="702424"/>
                    <a:pt x="0" y="688506"/>
                    <a:pt x="0" y="673993"/>
                  </a:cubicBezTo>
                  <a:lnTo>
                    <a:pt x="0" y="54720"/>
                  </a:lnTo>
                  <a:cubicBezTo>
                    <a:pt x="0" y="40207"/>
                    <a:pt x="5765" y="26289"/>
                    <a:pt x="16027" y="16027"/>
                  </a:cubicBezTo>
                  <a:cubicBezTo>
                    <a:pt x="26289" y="5765"/>
                    <a:pt x="40207" y="0"/>
                    <a:pt x="5472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910359" cy="76681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1308448">
            <a:off x="15437698" y="-649539"/>
            <a:ext cx="5700605" cy="4114800"/>
          </a:xfrm>
          <a:custGeom>
            <a:avLst/>
            <a:gdLst/>
            <a:ahLst/>
            <a:cxnLst/>
            <a:rect r="r" b="b" t="t" l="l"/>
            <a:pathLst>
              <a:path h="4114800" w="5700605">
                <a:moveTo>
                  <a:pt x="0" y="0"/>
                </a:moveTo>
                <a:lnTo>
                  <a:pt x="5700604" y="0"/>
                </a:lnTo>
                <a:lnTo>
                  <a:pt x="57006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6115576" y="1807849"/>
            <a:ext cx="1432440" cy="1416813"/>
          </a:xfrm>
          <a:custGeom>
            <a:avLst/>
            <a:gdLst/>
            <a:ahLst/>
            <a:cxnLst/>
            <a:rect r="r" b="b" t="t" l="l"/>
            <a:pathLst>
              <a:path h="1416813" w="1432440">
                <a:moveTo>
                  <a:pt x="0" y="0"/>
                </a:moveTo>
                <a:lnTo>
                  <a:pt x="1432440" y="0"/>
                </a:lnTo>
                <a:lnTo>
                  <a:pt x="1432440" y="1416813"/>
                </a:lnTo>
                <a:lnTo>
                  <a:pt x="0" y="14168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00517" y="9283837"/>
            <a:ext cx="856366" cy="847024"/>
          </a:xfrm>
          <a:custGeom>
            <a:avLst/>
            <a:gdLst/>
            <a:ahLst/>
            <a:cxnLst/>
            <a:rect r="r" b="b" t="t" l="l"/>
            <a:pathLst>
              <a:path h="847024" w="856366">
                <a:moveTo>
                  <a:pt x="0" y="0"/>
                </a:moveTo>
                <a:lnTo>
                  <a:pt x="856366" y="0"/>
                </a:lnTo>
                <a:lnTo>
                  <a:pt x="856366" y="847024"/>
                </a:lnTo>
                <a:lnTo>
                  <a:pt x="0" y="8470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0" y="0"/>
            <a:ext cx="2523987" cy="2523987"/>
          </a:xfrm>
          <a:custGeom>
            <a:avLst/>
            <a:gdLst/>
            <a:ahLst/>
            <a:cxnLst/>
            <a:rect r="r" b="b" t="t" l="l"/>
            <a:pathLst>
              <a:path h="2523987" w="2523987">
                <a:moveTo>
                  <a:pt x="0" y="0"/>
                </a:moveTo>
                <a:lnTo>
                  <a:pt x="2523987" y="0"/>
                </a:lnTo>
                <a:lnTo>
                  <a:pt x="2523987" y="2523987"/>
                </a:lnTo>
                <a:lnTo>
                  <a:pt x="0" y="25239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5275321" y="8854664"/>
            <a:ext cx="2523987" cy="1445929"/>
          </a:xfrm>
          <a:custGeom>
            <a:avLst/>
            <a:gdLst/>
            <a:ahLst/>
            <a:cxnLst/>
            <a:rect r="r" b="b" t="t" l="l"/>
            <a:pathLst>
              <a:path h="1445929" w="2523987">
                <a:moveTo>
                  <a:pt x="0" y="0"/>
                </a:moveTo>
                <a:lnTo>
                  <a:pt x="2523987" y="0"/>
                </a:lnTo>
                <a:lnTo>
                  <a:pt x="2523987" y="1445929"/>
                </a:lnTo>
                <a:lnTo>
                  <a:pt x="0" y="144592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10085173" y="3501087"/>
            <a:ext cx="6855511" cy="1751592"/>
            <a:chOff x="0" y="0"/>
            <a:chExt cx="1803966" cy="460916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803966" cy="460916"/>
            </a:xfrm>
            <a:custGeom>
              <a:avLst/>
              <a:gdLst/>
              <a:ahLst/>
              <a:cxnLst/>
              <a:rect r="r" b="b" t="t" l="l"/>
              <a:pathLst>
                <a:path h="460916" w="1803966">
                  <a:moveTo>
                    <a:pt x="57594" y="0"/>
                  </a:moveTo>
                  <a:lnTo>
                    <a:pt x="1746372" y="0"/>
                  </a:lnTo>
                  <a:cubicBezTo>
                    <a:pt x="1761647" y="0"/>
                    <a:pt x="1776296" y="6068"/>
                    <a:pt x="1787097" y="16869"/>
                  </a:cubicBezTo>
                  <a:cubicBezTo>
                    <a:pt x="1797898" y="27670"/>
                    <a:pt x="1803966" y="42319"/>
                    <a:pt x="1803966" y="57594"/>
                  </a:cubicBezTo>
                  <a:lnTo>
                    <a:pt x="1803966" y="403322"/>
                  </a:lnTo>
                  <a:cubicBezTo>
                    <a:pt x="1803966" y="418597"/>
                    <a:pt x="1797898" y="433246"/>
                    <a:pt x="1787097" y="444047"/>
                  </a:cubicBezTo>
                  <a:cubicBezTo>
                    <a:pt x="1776296" y="454848"/>
                    <a:pt x="1761647" y="460916"/>
                    <a:pt x="1746372" y="460916"/>
                  </a:cubicBezTo>
                  <a:lnTo>
                    <a:pt x="57594" y="460916"/>
                  </a:lnTo>
                  <a:cubicBezTo>
                    <a:pt x="42319" y="460916"/>
                    <a:pt x="27670" y="454848"/>
                    <a:pt x="16869" y="444047"/>
                  </a:cubicBezTo>
                  <a:cubicBezTo>
                    <a:pt x="6068" y="433246"/>
                    <a:pt x="0" y="418597"/>
                    <a:pt x="0" y="403322"/>
                  </a:cubicBezTo>
                  <a:lnTo>
                    <a:pt x="0" y="57594"/>
                  </a:lnTo>
                  <a:cubicBezTo>
                    <a:pt x="0" y="42319"/>
                    <a:pt x="6068" y="27670"/>
                    <a:pt x="16869" y="16869"/>
                  </a:cubicBezTo>
                  <a:cubicBezTo>
                    <a:pt x="27670" y="6068"/>
                    <a:pt x="42319" y="0"/>
                    <a:pt x="5759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803966" cy="4990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10677163" y="3699950"/>
            <a:ext cx="5671531" cy="13062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43058" indent="-271529" lvl="1">
              <a:lnSpc>
                <a:spcPts val="3521"/>
              </a:lnSpc>
              <a:buFont typeface="Arial"/>
              <a:buChar char="•"/>
            </a:pPr>
            <a:r>
              <a:rPr lang="en-US" b="true" sz="2515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Continued internship placements</a:t>
            </a:r>
          </a:p>
          <a:p>
            <a:pPr algn="l" marL="543058" indent="-271529" lvl="1">
              <a:lnSpc>
                <a:spcPts val="3521"/>
              </a:lnSpc>
              <a:buFont typeface="Arial"/>
              <a:buChar char="•"/>
            </a:pPr>
            <a:r>
              <a:rPr lang="en-US" b="true" sz="2515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Soft-skill training</a:t>
            </a:r>
          </a:p>
          <a:p>
            <a:pPr algn="l" marL="543058" indent="-271529" lvl="1">
              <a:lnSpc>
                <a:spcPts val="3521"/>
              </a:lnSpc>
              <a:buFont typeface="Arial"/>
              <a:buChar char="•"/>
            </a:pPr>
            <a:r>
              <a:rPr lang="en-US" b="true" sz="2515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Purposeful learning 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712376" y="2811129"/>
            <a:ext cx="8562837" cy="2425403"/>
            <a:chOff x="0" y="0"/>
            <a:chExt cx="2245851" cy="636132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245851" cy="636132"/>
            </a:xfrm>
            <a:custGeom>
              <a:avLst/>
              <a:gdLst/>
              <a:ahLst/>
              <a:cxnLst/>
              <a:rect r="r" b="b" t="t" l="l"/>
              <a:pathLst>
                <a:path h="636132" w="2245851">
                  <a:moveTo>
                    <a:pt x="46111" y="0"/>
                  </a:moveTo>
                  <a:lnTo>
                    <a:pt x="2199740" y="0"/>
                  </a:lnTo>
                  <a:cubicBezTo>
                    <a:pt x="2211969" y="0"/>
                    <a:pt x="2223698" y="4858"/>
                    <a:pt x="2232345" y="13505"/>
                  </a:cubicBezTo>
                  <a:cubicBezTo>
                    <a:pt x="2240992" y="22153"/>
                    <a:pt x="2245851" y="33881"/>
                    <a:pt x="2245851" y="46111"/>
                  </a:cubicBezTo>
                  <a:lnTo>
                    <a:pt x="2245851" y="590021"/>
                  </a:lnTo>
                  <a:cubicBezTo>
                    <a:pt x="2245851" y="602250"/>
                    <a:pt x="2240992" y="613979"/>
                    <a:pt x="2232345" y="622626"/>
                  </a:cubicBezTo>
                  <a:cubicBezTo>
                    <a:pt x="2223698" y="631274"/>
                    <a:pt x="2211969" y="636132"/>
                    <a:pt x="2199740" y="636132"/>
                  </a:cubicBezTo>
                  <a:lnTo>
                    <a:pt x="46111" y="636132"/>
                  </a:lnTo>
                  <a:cubicBezTo>
                    <a:pt x="33881" y="636132"/>
                    <a:pt x="22153" y="631274"/>
                    <a:pt x="13505" y="622626"/>
                  </a:cubicBezTo>
                  <a:cubicBezTo>
                    <a:pt x="4858" y="613979"/>
                    <a:pt x="0" y="602250"/>
                    <a:pt x="0" y="590021"/>
                  </a:cubicBezTo>
                  <a:lnTo>
                    <a:pt x="0" y="46111"/>
                  </a:lnTo>
                  <a:cubicBezTo>
                    <a:pt x="0" y="33881"/>
                    <a:pt x="4858" y="22153"/>
                    <a:pt x="13505" y="13505"/>
                  </a:cubicBezTo>
                  <a:cubicBezTo>
                    <a:pt x="22153" y="4858"/>
                    <a:pt x="33881" y="0"/>
                    <a:pt x="4611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2245851" cy="674232"/>
            </a:xfrm>
            <a:prstGeom prst="rect">
              <a:avLst/>
            </a:prstGeom>
          </p:spPr>
          <p:txBody>
            <a:bodyPr anchor="ctr" rtlCol="false" tIns="51185" lIns="51185" bIns="51185" rIns="51185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1149077" y="2971131"/>
            <a:ext cx="7531341" cy="17526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44843" indent="-272422" lvl="1">
              <a:lnSpc>
                <a:spcPts val="3533"/>
              </a:lnSpc>
              <a:buFont typeface="Arial"/>
              <a:buChar char="•"/>
            </a:pPr>
            <a:r>
              <a:rPr lang="en-US" b="true" sz="2523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Continuous evaluation of learning approaches</a:t>
            </a:r>
          </a:p>
          <a:p>
            <a:pPr algn="l" marL="544843" indent="-272422" lvl="1">
              <a:lnSpc>
                <a:spcPts val="3533"/>
              </a:lnSpc>
              <a:buFont typeface="Arial"/>
              <a:buChar char="•"/>
            </a:pPr>
            <a:r>
              <a:rPr lang="en-US" b="true" sz="2523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Changes in skill-requirements</a:t>
            </a:r>
          </a:p>
          <a:p>
            <a:pPr algn="l" marL="544843" indent="-272422" lvl="1">
              <a:lnSpc>
                <a:spcPts val="3533"/>
              </a:lnSpc>
              <a:buFont typeface="Arial"/>
              <a:buChar char="•"/>
            </a:pPr>
            <a:r>
              <a:rPr lang="en-US" b="true" sz="2523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External inhibitors in educational pathway</a:t>
            </a:r>
          </a:p>
        </p:txBody>
      </p:sp>
      <p:grpSp>
        <p:nvGrpSpPr>
          <p:cNvPr name="Group 19" id="19"/>
          <p:cNvGrpSpPr/>
          <p:nvPr/>
        </p:nvGrpSpPr>
        <p:grpSpPr>
          <a:xfrm rot="0">
            <a:off x="9504717" y="5910342"/>
            <a:ext cx="8294591" cy="2763347"/>
            <a:chOff x="0" y="0"/>
            <a:chExt cx="1993379" cy="664095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993379" cy="664095"/>
            </a:xfrm>
            <a:custGeom>
              <a:avLst/>
              <a:gdLst/>
              <a:ahLst/>
              <a:cxnLst/>
              <a:rect r="r" b="b" t="t" l="l"/>
              <a:pathLst>
                <a:path h="664095" w="1993379">
                  <a:moveTo>
                    <a:pt x="47602" y="0"/>
                  </a:moveTo>
                  <a:lnTo>
                    <a:pt x="1945777" y="0"/>
                  </a:lnTo>
                  <a:cubicBezTo>
                    <a:pt x="1972067" y="0"/>
                    <a:pt x="1993379" y="21312"/>
                    <a:pt x="1993379" y="47602"/>
                  </a:cubicBezTo>
                  <a:lnTo>
                    <a:pt x="1993379" y="616493"/>
                  </a:lnTo>
                  <a:cubicBezTo>
                    <a:pt x="1993379" y="629118"/>
                    <a:pt x="1988364" y="641226"/>
                    <a:pt x="1979437" y="650153"/>
                  </a:cubicBezTo>
                  <a:cubicBezTo>
                    <a:pt x="1970510" y="659080"/>
                    <a:pt x="1958402" y="664095"/>
                    <a:pt x="1945777" y="664095"/>
                  </a:cubicBezTo>
                  <a:lnTo>
                    <a:pt x="47602" y="664095"/>
                  </a:lnTo>
                  <a:cubicBezTo>
                    <a:pt x="21312" y="664095"/>
                    <a:pt x="0" y="642783"/>
                    <a:pt x="0" y="616493"/>
                  </a:cubicBezTo>
                  <a:lnTo>
                    <a:pt x="0" y="47602"/>
                  </a:lnTo>
                  <a:cubicBezTo>
                    <a:pt x="0" y="34977"/>
                    <a:pt x="5015" y="22869"/>
                    <a:pt x="13942" y="13942"/>
                  </a:cubicBezTo>
                  <a:cubicBezTo>
                    <a:pt x="22869" y="5015"/>
                    <a:pt x="34977" y="0"/>
                    <a:pt x="47602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38100"/>
              <a:ext cx="1993379" cy="702195"/>
            </a:xfrm>
            <a:prstGeom prst="rect">
              <a:avLst/>
            </a:prstGeom>
          </p:spPr>
          <p:txBody>
            <a:bodyPr anchor="ctr" rtlCol="false" tIns="55964" lIns="55964" bIns="55964" rIns="55964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9770672" y="6028251"/>
            <a:ext cx="7484512" cy="22211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51442" indent="-275721" lvl="1">
              <a:lnSpc>
                <a:spcPts val="3575"/>
              </a:lnSpc>
              <a:buFont typeface="Arial"/>
              <a:buChar char="•"/>
            </a:pPr>
            <a:r>
              <a:rPr lang="en-US" b="true" sz="2554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Enhancing STEM learning experience </a:t>
            </a:r>
          </a:p>
          <a:p>
            <a:pPr algn="l" marL="551442" indent="-275721" lvl="1">
              <a:lnSpc>
                <a:spcPts val="3575"/>
              </a:lnSpc>
              <a:buFont typeface="Arial"/>
              <a:buChar char="•"/>
            </a:pPr>
            <a:r>
              <a:rPr lang="en-US" b="true" sz="2554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Up-to-date, continuously developed curriculum</a:t>
            </a:r>
          </a:p>
          <a:p>
            <a:pPr algn="l" marL="551442" indent="-275721" lvl="1">
              <a:lnSpc>
                <a:spcPts val="3575"/>
              </a:lnSpc>
              <a:buFont typeface="Arial"/>
              <a:buChar char="•"/>
            </a:pPr>
            <a:r>
              <a:rPr lang="en-US" b="true" sz="2554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Collaborative skill &amp; knowledge building</a:t>
            </a:r>
          </a:p>
          <a:p>
            <a:pPr algn="l" marL="551442" indent="-275721" lvl="1">
              <a:lnSpc>
                <a:spcPts val="3575"/>
              </a:lnSpc>
              <a:buFont typeface="Arial"/>
              <a:buChar char="•"/>
            </a:pPr>
            <a:r>
              <a:rPr lang="en-US" b="true" sz="2554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Role-exchange and overlap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2186522" y="6272513"/>
            <a:ext cx="6774098" cy="17736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50114" indent="-275057" lvl="1">
              <a:lnSpc>
                <a:spcPts val="3567"/>
              </a:lnSpc>
              <a:buFont typeface="Arial"/>
              <a:buChar char="•"/>
            </a:pPr>
            <a:r>
              <a:rPr lang="en-US" b="true" sz="2548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Unwillingness to collaborate</a:t>
            </a:r>
          </a:p>
          <a:p>
            <a:pPr algn="l" marL="550114" indent="-275057" lvl="1">
              <a:lnSpc>
                <a:spcPts val="3567"/>
              </a:lnSpc>
              <a:buFont typeface="Arial"/>
              <a:buChar char="•"/>
            </a:pPr>
            <a:r>
              <a:rPr lang="en-US" b="true" sz="2548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Hesitance to present</a:t>
            </a:r>
          </a:p>
          <a:p>
            <a:pPr algn="l" marL="550114" indent="-275057" lvl="1">
              <a:lnSpc>
                <a:spcPts val="3567"/>
              </a:lnSpc>
              <a:buFont typeface="Arial"/>
              <a:buChar char="•"/>
            </a:pPr>
            <a:r>
              <a:rPr lang="en-US" b="true" sz="2548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Lack of confidence </a:t>
            </a:r>
          </a:p>
          <a:p>
            <a:pPr algn="l" marL="550114" indent="-275057" lvl="1">
              <a:lnSpc>
                <a:spcPts val="3567"/>
              </a:lnSpc>
              <a:buFont typeface="Arial"/>
              <a:buChar char="•"/>
            </a:pPr>
            <a:r>
              <a:rPr lang="en-US" b="true" sz="2548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Diversity in learning interests 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2206794" y="457968"/>
            <a:ext cx="13507654" cy="11664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799"/>
              </a:lnSpc>
            </a:pPr>
            <a:r>
              <a:rPr lang="en-US" sz="8799">
                <a:solidFill>
                  <a:srgbClr val="414370"/>
                </a:solidFill>
                <a:latin typeface="Lilita One"/>
                <a:ea typeface="Lilita One"/>
                <a:cs typeface="Lilita One"/>
                <a:sym typeface="Lilita One"/>
              </a:rPr>
              <a:t>Challenges &amp; Impact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2108511" y="9089844"/>
            <a:ext cx="4938489" cy="407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b="true" sz="2799" u="sng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Social &amp; Professional growth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1825903" y="2023803"/>
            <a:ext cx="4041056" cy="407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b="true" sz="2799" u="sng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Educational innovation 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E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639010" y="3439818"/>
            <a:ext cx="17456450" cy="8764890"/>
            <a:chOff x="0" y="0"/>
            <a:chExt cx="23275267" cy="11686520"/>
          </a:xfrm>
        </p:grpSpPr>
        <p:sp>
          <p:nvSpPr>
            <p:cNvPr name="Freeform 3" id="3"/>
            <p:cNvSpPr/>
            <p:nvPr/>
          </p:nvSpPr>
          <p:spPr>
            <a:xfrm flipH="false" flipV="false" rot="-5400000">
              <a:off x="5153538" y="-5153538"/>
              <a:ext cx="2845805" cy="13152882"/>
            </a:xfrm>
            <a:custGeom>
              <a:avLst/>
              <a:gdLst/>
              <a:ahLst/>
              <a:cxnLst/>
              <a:rect r="r" b="b" t="t" l="l"/>
              <a:pathLst>
                <a:path h="13152882" w="2845805">
                  <a:moveTo>
                    <a:pt x="0" y="0"/>
                  </a:moveTo>
                  <a:lnTo>
                    <a:pt x="2845805" y="0"/>
                  </a:lnTo>
                  <a:lnTo>
                    <a:pt x="2845805" y="13152881"/>
                  </a:lnTo>
                  <a:lnTo>
                    <a:pt x="0" y="131528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-5400000">
              <a:off x="15275924" y="-5153538"/>
              <a:ext cx="2845805" cy="13152882"/>
            </a:xfrm>
            <a:custGeom>
              <a:avLst/>
              <a:gdLst/>
              <a:ahLst/>
              <a:cxnLst/>
              <a:rect r="r" b="b" t="t" l="l"/>
              <a:pathLst>
                <a:path h="13152882" w="2845805">
                  <a:moveTo>
                    <a:pt x="0" y="0"/>
                  </a:moveTo>
                  <a:lnTo>
                    <a:pt x="2845805" y="0"/>
                  </a:lnTo>
                  <a:lnTo>
                    <a:pt x="2845805" y="13152881"/>
                  </a:lnTo>
                  <a:lnTo>
                    <a:pt x="0" y="131528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5" id="5"/>
            <p:cNvGrpSpPr/>
            <p:nvPr/>
          </p:nvGrpSpPr>
          <p:grpSpPr>
            <a:xfrm rot="0">
              <a:off x="336325" y="1188040"/>
              <a:ext cx="22780908" cy="10498481"/>
              <a:chOff x="0" y="0"/>
              <a:chExt cx="2932675" cy="1351510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2932675" cy="1351510"/>
              </a:xfrm>
              <a:custGeom>
                <a:avLst/>
                <a:gdLst/>
                <a:ahLst/>
                <a:cxnLst/>
                <a:rect r="r" b="b" t="t" l="l"/>
                <a:pathLst>
                  <a:path h="1351510" w="2932675">
                    <a:moveTo>
                      <a:pt x="26858" y="0"/>
                    </a:moveTo>
                    <a:lnTo>
                      <a:pt x="2905818" y="0"/>
                    </a:lnTo>
                    <a:cubicBezTo>
                      <a:pt x="2920651" y="0"/>
                      <a:pt x="2932675" y="12025"/>
                      <a:pt x="2932675" y="26858"/>
                    </a:cubicBezTo>
                    <a:lnTo>
                      <a:pt x="2932675" y="1324653"/>
                    </a:lnTo>
                    <a:cubicBezTo>
                      <a:pt x="2932675" y="1331776"/>
                      <a:pt x="2929846" y="1338607"/>
                      <a:pt x="2924809" y="1343644"/>
                    </a:cubicBezTo>
                    <a:cubicBezTo>
                      <a:pt x="2919772" y="1348681"/>
                      <a:pt x="2912941" y="1351510"/>
                      <a:pt x="2905818" y="1351510"/>
                    </a:cubicBezTo>
                    <a:lnTo>
                      <a:pt x="26858" y="1351510"/>
                    </a:lnTo>
                    <a:cubicBezTo>
                      <a:pt x="12025" y="1351510"/>
                      <a:pt x="0" y="1339486"/>
                      <a:pt x="0" y="1324653"/>
                    </a:cubicBezTo>
                    <a:lnTo>
                      <a:pt x="0" y="26858"/>
                    </a:lnTo>
                    <a:cubicBezTo>
                      <a:pt x="0" y="12025"/>
                      <a:pt x="12025" y="0"/>
                      <a:pt x="26858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7" id="7"/>
              <p:cNvSpPr txBox="true"/>
              <p:nvPr/>
            </p:nvSpPr>
            <p:spPr>
              <a:xfrm>
                <a:off x="0" y="-38100"/>
                <a:ext cx="2932675" cy="138961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</a:p>
            </p:txBody>
          </p:sp>
        </p:grpSp>
      </p:grpSp>
      <p:grpSp>
        <p:nvGrpSpPr>
          <p:cNvPr name="Group 8" id="8"/>
          <p:cNvGrpSpPr/>
          <p:nvPr/>
        </p:nvGrpSpPr>
        <p:grpSpPr>
          <a:xfrm rot="0">
            <a:off x="4213294" y="5143500"/>
            <a:ext cx="1145748" cy="1145748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08486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040"/>
                </a:lnSpc>
              </a:pPr>
              <a:r>
                <a:rPr lang="en-US" sz="3600">
                  <a:solidFill>
                    <a:srgbClr val="FFFFFF"/>
                  </a:solidFill>
                  <a:latin typeface="Lilita One"/>
                  <a:ea typeface="Lilita One"/>
                  <a:cs typeface="Lilita One"/>
                  <a:sym typeface="Lilita One"/>
                </a:rPr>
                <a:t>1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4213294" y="7249389"/>
            <a:ext cx="1145748" cy="1145748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08486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040"/>
                </a:lnSpc>
              </a:pPr>
              <a:r>
                <a:rPr lang="en-US" sz="3600">
                  <a:solidFill>
                    <a:srgbClr val="FFFFFF"/>
                  </a:solidFill>
                  <a:latin typeface="Lilita One"/>
                  <a:ea typeface="Lilita One"/>
                  <a:cs typeface="Lilita One"/>
                  <a:sym typeface="Lilita One"/>
                </a:rPr>
                <a:t>2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1118560" y="5143500"/>
            <a:ext cx="1145748" cy="1145748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08486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040"/>
                </a:lnSpc>
              </a:pPr>
              <a:r>
                <a:rPr lang="en-US" sz="3600">
                  <a:solidFill>
                    <a:srgbClr val="FFFFFF"/>
                  </a:solidFill>
                  <a:latin typeface="Lilita One"/>
                  <a:ea typeface="Lilita One"/>
                  <a:cs typeface="Lilita One"/>
                  <a:sym typeface="Lilita One"/>
                </a:rPr>
                <a:t>3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1118560" y="7249389"/>
            <a:ext cx="1145748" cy="1145748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08486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040"/>
                </a:lnSpc>
              </a:pPr>
              <a:r>
                <a:rPr lang="en-US" sz="3600">
                  <a:solidFill>
                    <a:srgbClr val="FFFFFF"/>
                  </a:solidFill>
                  <a:latin typeface="Lilita One"/>
                  <a:ea typeface="Lilita One"/>
                  <a:cs typeface="Lilita One"/>
                  <a:sym typeface="Lilita One"/>
                </a:rPr>
                <a:t>4</a:t>
              </a:r>
            </a:p>
          </p:txBody>
        </p:sp>
      </p:grpSp>
      <p:sp>
        <p:nvSpPr>
          <p:cNvPr name="Freeform 20" id="20"/>
          <p:cNvSpPr/>
          <p:nvPr/>
        </p:nvSpPr>
        <p:spPr>
          <a:xfrm flipH="false" flipV="false" rot="-7650282">
            <a:off x="13212830" y="-2560012"/>
            <a:ext cx="5700605" cy="4114800"/>
          </a:xfrm>
          <a:custGeom>
            <a:avLst/>
            <a:gdLst/>
            <a:ahLst/>
            <a:cxnLst/>
            <a:rect r="r" b="b" t="t" l="l"/>
            <a:pathLst>
              <a:path h="4114800" w="5700605">
                <a:moveTo>
                  <a:pt x="0" y="0"/>
                </a:moveTo>
                <a:lnTo>
                  <a:pt x="5700605" y="0"/>
                </a:lnTo>
                <a:lnTo>
                  <a:pt x="570060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6508822" y="857936"/>
            <a:ext cx="1500957" cy="1484582"/>
          </a:xfrm>
          <a:custGeom>
            <a:avLst/>
            <a:gdLst/>
            <a:ahLst/>
            <a:cxnLst/>
            <a:rect r="r" b="b" t="t" l="l"/>
            <a:pathLst>
              <a:path h="1484582" w="1500957">
                <a:moveTo>
                  <a:pt x="0" y="0"/>
                </a:moveTo>
                <a:lnTo>
                  <a:pt x="1500956" y="0"/>
                </a:lnTo>
                <a:lnTo>
                  <a:pt x="1500956" y="1484583"/>
                </a:lnTo>
                <a:lnTo>
                  <a:pt x="0" y="148458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287015" y="6350635"/>
            <a:ext cx="904559" cy="894691"/>
          </a:xfrm>
          <a:custGeom>
            <a:avLst/>
            <a:gdLst/>
            <a:ahLst/>
            <a:cxnLst/>
            <a:rect r="r" b="b" t="t" l="l"/>
            <a:pathLst>
              <a:path h="894691" w="904559">
                <a:moveTo>
                  <a:pt x="0" y="0"/>
                </a:moveTo>
                <a:lnTo>
                  <a:pt x="904559" y="0"/>
                </a:lnTo>
                <a:lnTo>
                  <a:pt x="904559" y="894691"/>
                </a:lnTo>
                <a:lnTo>
                  <a:pt x="0" y="89469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3" id="23"/>
          <p:cNvSpPr txBox="true"/>
          <p:nvPr/>
        </p:nvSpPr>
        <p:spPr>
          <a:xfrm rot="0">
            <a:off x="507886" y="871235"/>
            <a:ext cx="8938254" cy="9493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00"/>
              </a:lnSpc>
            </a:pPr>
            <a:r>
              <a:rPr lang="en-US" sz="7000">
                <a:solidFill>
                  <a:srgbClr val="414370"/>
                </a:solidFill>
                <a:latin typeface="Lilita One"/>
                <a:ea typeface="Lilita One"/>
                <a:cs typeface="Lilita One"/>
                <a:sym typeface="Lilita One"/>
              </a:rPr>
              <a:t>Future Deliverables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5800358" y="5236365"/>
            <a:ext cx="5115418" cy="11880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799" b="true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Open Educational Resources: platform for learning material distribution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5893354" y="7268439"/>
            <a:ext cx="4460681" cy="15786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799" b="true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‘Market’ platform development for resource share and skill exchange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2798619" y="5162550"/>
            <a:ext cx="4460681" cy="797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799" b="true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Workforce training in professional contexts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2798619" y="7268439"/>
            <a:ext cx="4460681" cy="797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799" b="true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Reuse and reassessment of learning modules</a:t>
            </a:r>
          </a:p>
        </p:txBody>
      </p:sp>
      <p:sp>
        <p:nvSpPr>
          <p:cNvPr name="Freeform 28" id="28"/>
          <p:cNvSpPr/>
          <p:nvPr/>
        </p:nvSpPr>
        <p:spPr>
          <a:xfrm flipH="false" flipV="false" rot="0">
            <a:off x="9098161" y="1820568"/>
            <a:ext cx="2593273" cy="2494257"/>
          </a:xfrm>
          <a:custGeom>
            <a:avLst/>
            <a:gdLst/>
            <a:ahLst/>
            <a:cxnLst/>
            <a:rect r="r" b="b" t="t" l="l"/>
            <a:pathLst>
              <a:path h="2494257" w="2593273">
                <a:moveTo>
                  <a:pt x="0" y="0"/>
                </a:moveTo>
                <a:lnTo>
                  <a:pt x="2593273" y="0"/>
                </a:lnTo>
                <a:lnTo>
                  <a:pt x="2593273" y="2494257"/>
                </a:lnTo>
                <a:lnTo>
                  <a:pt x="0" y="249425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16641437" y="9038672"/>
            <a:ext cx="1235725" cy="1152595"/>
          </a:xfrm>
          <a:custGeom>
            <a:avLst/>
            <a:gdLst/>
            <a:ahLst/>
            <a:cxnLst/>
            <a:rect r="r" b="b" t="t" l="l"/>
            <a:pathLst>
              <a:path h="1152595" w="1235725">
                <a:moveTo>
                  <a:pt x="0" y="0"/>
                </a:moveTo>
                <a:lnTo>
                  <a:pt x="1235726" y="0"/>
                </a:lnTo>
                <a:lnTo>
                  <a:pt x="1235726" y="1152595"/>
                </a:lnTo>
                <a:lnTo>
                  <a:pt x="0" y="115259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E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2274947" y="6172578"/>
            <a:ext cx="1659081" cy="7668024"/>
          </a:xfrm>
          <a:custGeom>
            <a:avLst/>
            <a:gdLst/>
            <a:ahLst/>
            <a:cxnLst/>
            <a:rect r="r" b="b" t="t" l="l"/>
            <a:pathLst>
              <a:path h="7668024" w="1659081">
                <a:moveTo>
                  <a:pt x="0" y="0"/>
                </a:moveTo>
                <a:lnTo>
                  <a:pt x="1659082" y="0"/>
                </a:lnTo>
                <a:lnTo>
                  <a:pt x="1659082" y="7668023"/>
                </a:lnTo>
                <a:lnTo>
                  <a:pt x="0" y="76680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8419635" y="6172578"/>
            <a:ext cx="1659081" cy="7668024"/>
          </a:xfrm>
          <a:custGeom>
            <a:avLst/>
            <a:gdLst/>
            <a:ahLst/>
            <a:cxnLst/>
            <a:rect r="r" b="b" t="t" l="l"/>
            <a:pathLst>
              <a:path h="7668024" w="1659081">
                <a:moveTo>
                  <a:pt x="0" y="0"/>
                </a:moveTo>
                <a:lnTo>
                  <a:pt x="1659082" y="0"/>
                </a:lnTo>
                <a:lnTo>
                  <a:pt x="1659082" y="7668023"/>
                </a:lnTo>
                <a:lnTo>
                  <a:pt x="0" y="76680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14354244" y="6172578"/>
            <a:ext cx="1659081" cy="7668024"/>
          </a:xfrm>
          <a:custGeom>
            <a:avLst/>
            <a:gdLst/>
            <a:ahLst/>
            <a:cxnLst/>
            <a:rect r="r" b="b" t="t" l="l"/>
            <a:pathLst>
              <a:path h="7668024" w="1659081">
                <a:moveTo>
                  <a:pt x="0" y="0"/>
                </a:moveTo>
                <a:lnTo>
                  <a:pt x="1659081" y="0"/>
                </a:lnTo>
                <a:lnTo>
                  <a:pt x="1659081" y="7668023"/>
                </a:lnTo>
                <a:lnTo>
                  <a:pt x="0" y="76680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9470516">
            <a:off x="-3161588" y="1636176"/>
            <a:ext cx="5700605" cy="4114800"/>
          </a:xfrm>
          <a:custGeom>
            <a:avLst/>
            <a:gdLst/>
            <a:ahLst/>
            <a:cxnLst/>
            <a:rect r="r" b="b" t="t" l="l"/>
            <a:pathLst>
              <a:path h="4114800" w="5700605">
                <a:moveTo>
                  <a:pt x="0" y="0"/>
                </a:moveTo>
                <a:lnTo>
                  <a:pt x="5700604" y="0"/>
                </a:lnTo>
                <a:lnTo>
                  <a:pt x="57006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2146079">
            <a:off x="15635643" y="-249269"/>
            <a:ext cx="5700605" cy="4114800"/>
          </a:xfrm>
          <a:custGeom>
            <a:avLst/>
            <a:gdLst/>
            <a:ahLst/>
            <a:cxnLst/>
            <a:rect r="r" b="b" t="t" l="l"/>
            <a:pathLst>
              <a:path h="4114800" w="5700605">
                <a:moveTo>
                  <a:pt x="0" y="0"/>
                </a:moveTo>
                <a:lnTo>
                  <a:pt x="5700605" y="0"/>
                </a:lnTo>
                <a:lnTo>
                  <a:pt x="570060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421283">
            <a:off x="15389582" y="2551511"/>
            <a:ext cx="1769388" cy="1750085"/>
          </a:xfrm>
          <a:custGeom>
            <a:avLst/>
            <a:gdLst/>
            <a:ahLst/>
            <a:cxnLst/>
            <a:rect r="r" b="b" t="t" l="l"/>
            <a:pathLst>
              <a:path h="1750085" w="1769388">
                <a:moveTo>
                  <a:pt x="0" y="0"/>
                </a:moveTo>
                <a:lnTo>
                  <a:pt x="1769388" y="0"/>
                </a:lnTo>
                <a:lnTo>
                  <a:pt x="1769388" y="1750085"/>
                </a:lnTo>
                <a:lnTo>
                  <a:pt x="0" y="175008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24236" y="7119649"/>
            <a:ext cx="2481513" cy="2057400"/>
          </a:xfrm>
          <a:custGeom>
            <a:avLst/>
            <a:gdLst/>
            <a:ahLst/>
            <a:cxnLst/>
            <a:rect r="r" b="b" t="t" l="l"/>
            <a:pathLst>
              <a:path h="2057400" w="2481513">
                <a:moveTo>
                  <a:pt x="0" y="0"/>
                </a:moveTo>
                <a:lnTo>
                  <a:pt x="2481513" y="0"/>
                </a:lnTo>
                <a:lnTo>
                  <a:pt x="2481513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3948593" y="4333098"/>
            <a:ext cx="10177979" cy="21304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999"/>
              </a:lnSpc>
            </a:pPr>
            <a:r>
              <a:rPr lang="en-US" sz="15999">
                <a:solidFill>
                  <a:srgbClr val="414370"/>
                </a:solidFill>
                <a:latin typeface="Lilita One"/>
                <a:ea typeface="Lilita One"/>
                <a:cs typeface="Lilita One"/>
                <a:sym typeface="Lilita One"/>
              </a:rPr>
              <a:t>Thank You!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E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4708838" y="1224277"/>
            <a:ext cx="1577830" cy="7292493"/>
          </a:xfrm>
          <a:custGeom>
            <a:avLst/>
            <a:gdLst/>
            <a:ahLst/>
            <a:cxnLst/>
            <a:rect r="r" b="b" t="t" l="l"/>
            <a:pathLst>
              <a:path h="7292493" w="1577830">
                <a:moveTo>
                  <a:pt x="0" y="0"/>
                </a:moveTo>
                <a:lnTo>
                  <a:pt x="1577831" y="0"/>
                </a:lnTo>
                <a:lnTo>
                  <a:pt x="1577831" y="7292493"/>
                </a:lnTo>
                <a:lnTo>
                  <a:pt x="0" y="72924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4708838" y="4527863"/>
            <a:ext cx="1577830" cy="7292493"/>
          </a:xfrm>
          <a:custGeom>
            <a:avLst/>
            <a:gdLst/>
            <a:ahLst/>
            <a:cxnLst/>
            <a:rect r="r" b="b" t="t" l="l"/>
            <a:pathLst>
              <a:path h="7292493" w="1577830">
                <a:moveTo>
                  <a:pt x="0" y="0"/>
                </a:moveTo>
                <a:lnTo>
                  <a:pt x="1577831" y="0"/>
                </a:lnTo>
                <a:lnTo>
                  <a:pt x="1577831" y="7292493"/>
                </a:lnTo>
                <a:lnTo>
                  <a:pt x="0" y="72924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2037293" y="4564268"/>
            <a:ext cx="6920921" cy="3909752"/>
            <a:chOff x="0" y="0"/>
            <a:chExt cx="1822794" cy="102972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822794" cy="1029729"/>
            </a:xfrm>
            <a:custGeom>
              <a:avLst/>
              <a:gdLst/>
              <a:ahLst/>
              <a:cxnLst/>
              <a:rect r="r" b="b" t="t" l="l"/>
              <a:pathLst>
                <a:path h="1029729" w="1822794">
                  <a:moveTo>
                    <a:pt x="57050" y="0"/>
                  </a:moveTo>
                  <a:lnTo>
                    <a:pt x="1765744" y="0"/>
                  </a:lnTo>
                  <a:cubicBezTo>
                    <a:pt x="1797252" y="0"/>
                    <a:pt x="1822794" y="25542"/>
                    <a:pt x="1822794" y="57050"/>
                  </a:cubicBezTo>
                  <a:lnTo>
                    <a:pt x="1822794" y="972679"/>
                  </a:lnTo>
                  <a:cubicBezTo>
                    <a:pt x="1822794" y="1004187"/>
                    <a:pt x="1797252" y="1029729"/>
                    <a:pt x="1765744" y="1029729"/>
                  </a:cubicBezTo>
                  <a:lnTo>
                    <a:pt x="57050" y="1029729"/>
                  </a:lnTo>
                  <a:cubicBezTo>
                    <a:pt x="25542" y="1029729"/>
                    <a:pt x="0" y="1004187"/>
                    <a:pt x="0" y="972679"/>
                  </a:cubicBezTo>
                  <a:lnTo>
                    <a:pt x="0" y="57050"/>
                  </a:lnTo>
                  <a:cubicBezTo>
                    <a:pt x="0" y="25542"/>
                    <a:pt x="25542" y="0"/>
                    <a:pt x="5705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1822794" cy="10678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-115386">
            <a:off x="3496278" y="4756755"/>
            <a:ext cx="4002951" cy="1301958"/>
          </a:xfrm>
          <a:custGeom>
            <a:avLst/>
            <a:gdLst/>
            <a:ahLst/>
            <a:cxnLst/>
            <a:rect r="r" b="b" t="t" l="l"/>
            <a:pathLst>
              <a:path h="1301958" w="4002951">
                <a:moveTo>
                  <a:pt x="0" y="0"/>
                </a:moveTo>
                <a:lnTo>
                  <a:pt x="4002951" y="0"/>
                </a:lnTo>
                <a:lnTo>
                  <a:pt x="4002951" y="1301958"/>
                </a:lnTo>
                <a:lnTo>
                  <a:pt x="0" y="13019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5400000">
            <a:off x="12001331" y="1202054"/>
            <a:ext cx="1577830" cy="7292493"/>
          </a:xfrm>
          <a:custGeom>
            <a:avLst/>
            <a:gdLst/>
            <a:ahLst/>
            <a:cxnLst/>
            <a:rect r="r" b="b" t="t" l="l"/>
            <a:pathLst>
              <a:path h="7292493" w="1577830">
                <a:moveTo>
                  <a:pt x="0" y="0"/>
                </a:moveTo>
                <a:lnTo>
                  <a:pt x="1577831" y="0"/>
                </a:lnTo>
                <a:lnTo>
                  <a:pt x="1577831" y="7292494"/>
                </a:lnTo>
                <a:lnTo>
                  <a:pt x="0" y="72924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5400000">
            <a:off x="12001331" y="4505640"/>
            <a:ext cx="1577830" cy="7292493"/>
          </a:xfrm>
          <a:custGeom>
            <a:avLst/>
            <a:gdLst/>
            <a:ahLst/>
            <a:cxnLst/>
            <a:rect r="r" b="b" t="t" l="l"/>
            <a:pathLst>
              <a:path h="7292493" w="1577830">
                <a:moveTo>
                  <a:pt x="0" y="0"/>
                </a:moveTo>
                <a:lnTo>
                  <a:pt x="1577831" y="0"/>
                </a:lnTo>
                <a:lnTo>
                  <a:pt x="1577831" y="7292494"/>
                </a:lnTo>
                <a:lnTo>
                  <a:pt x="0" y="72924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9329786" y="4542045"/>
            <a:ext cx="6920921" cy="3909752"/>
            <a:chOff x="0" y="0"/>
            <a:chExt cx="1822794" cy="1029729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22794" cy="1029729"/>
            </a:xfrm>
            <a:custGeom>
              <a:avLst/>
              <a:gdLst/>
              <a:ahLst/>
              <a:cxnLst/>
              <a:rect r="r" b="b" t="t" l="l"/>
              <a:pathLst>
                <a:path h="1029729" w="1822794">
                  <a:moveTo>
                    <a:pt x="57050" y="0"/>
                  </a:moveTo>
                  <a:lnTo>
                    <a:pt x="1765744" y="0"/>
                  </a:lnTo>
                  <a:cubicBezTo>
                    <a:pt x="1797252" y="0"/>
                    <a:pt x="1822794" y="25542"/>
                    <a:pt x="1822794" y="57050"/>
                  </a:cubicBezTo>
                  <a:lnTo>
                    <a:pt x="1822794" y="972679"/>
                  </a:lnTo>
                  <a:cubicBezTo>
                    <a:pt x="1822794" y="1004187"/>
                    <a:pt x="1797252" y="1029729"/>
                    <a:pt x="1765744" y="1029729"/>
                  </a:cubicBezTo>
                  <a:lnTo>
                    <a:pt x="57050" y="1029729"/>
                  </a:lnTo>
                  <a:cubicBezTo>
                    <a:pt x="25542" y="1029729"/>
                    <a:pt x="0" y="1004187"/>
                    <a:pt x="0" y="972679"/>
                  </a:cubicBezTo>
                  <a:lnTo>
                    <a:pt x="0" y="57050"/>
                  </a:lnTo>
                  <a:cubicBezTo>
                    <a:pt x="0" y="25542"/>
                    <a:pt x="25542" y="0"/>
                    <a:pt x="5705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1822794" cy="10678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-115386">
            <a:off x="10788771" y="4734532"/>
            <a:ext cx="4002951" cy="1301958"/>
          </a:xfrm>
          <a:custGeom>
            <a:avLst/>
            <a:gdLst/>
            <a:ahLst/>
            <a:cxnLst/>
            <a:rect r="r" b="b" t="t" l="l"/>
            <a:pathLst>
              <a:path h="1301958" w="4002951">
                <a:moveTo>
                  <a:pt x="0" y="0"/>
                </a:moveTo>
                <a:lnTo>
                  <a:pt x="4002951" y="0"/>
                </a:lnTo>
                <a:lnTo>
                  <a:pt x="4002951" y="1301958"/>
                </a:lnTo>
                <a:lnTo>
                  <a:pt x="0" y="13019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1308448">
            <a:off x="13117838" y="-2619138"/>
            <a:ext cx="5700605" cy="4114800"/>
          </a:xfrm>
          <a:custGeom>
            <a:avLst/>
            <a:gdLst/>
            <a:ahLst/>
            <a:cxnLst/>
            <a:rect r="r" b="b" t="t" l="l"/>
            <a:pathLst>
              <a:path h="4114800" w="5700605">
                <a:moveTo>
                  <a:pt x="0" y="0"/>
                </a:moveTo>
                <a:lnTo>
                  <a:pt x="5700604" y="0"/>
                </a:lnTo>
                <a:lnTo>
                  <a:pt x="57006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0" y="8415386"/>
            <a:ext cx="1871614" cy="1871614"/>
          </a:xfrm>
          <a:custGeom>
            <a:avLst/>
            <a:gdLst/>
            <a:ahLst/>
            <a:cxnLst/>
            <a:rect r="r" b="b" t="t" l="l"/>
            <a:pathLst>
              <a:path h="1871614" w="1871614">
                <a:moveTo>
                  <a:pt x="0" y="0"/>
                </a:moveTo>
                <a:lnTo>
                  <a:pt x="1871614" y="0"/>
                </a:lnTo>
                <a:lnTo>
                  <a:pt x="1871614" y="1871614"/>
                </a:lnTo>
                <a:lnTo>
                  <a:pt x="0" y="187161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5785187" y="6741916"/>
            <a:ext cx="2113713" cy="3480666"/>
          </a:xfrm>
          <a:custGeom>
            <a:avLst/>
            <a:gdLst/>
            <a:ahLst/>
            <a:cxnLst/>
            <a:rect r="r" b="b" t="t" l="l"/>
            <a:pathLst>
              <a:path h="3480666" w="2113713">
                <a:moveTo>
                  <a:pt x="0" y="0"/>
                </a:moveTo>
                <a:lnTo>
                  <a:pt x="2113714" y="0"/>
                </a:lnTo>
                <a:lnTo>
                  <a:pt x="2113714" y="3480666"/>
                </a:lnTo>
                <a:lnTo>
                  <a:pt x="0" y="348066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0" y="-334973"/>
            <a:ext cx="2833648" cy="2436937"/>
          </a:xfrm>
          <a:custGeom>
            <a:avLst/>
            <a:gdLst/>
            <a:ahLst/>
            <a:cxnLst/>
            <a:rect r="r" b="b" t="t" l="l"/>
            <a:pathLst>
              <a:path h="2436937" w="2833648">
                <a:moveTo>
                  <a:pt x="0" y="0"/>
                </a:moveTo>
                <a:lnTo>
                  <a:pt x="2833648" y="0"/>
                </a:lnTo>
                <a:lnTo>
                  <a:pt x="2833648" y="2436937"/>
                </a:lnTo>
                <a:lnTo>
                  <a:pt x="0" y="243693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8574287" y="7092176"/>
            <a:ext cx="1139426" cy="1848627"/>
          </a:xfrm>
          <a:custGeom>
            <a:avLst/>
            <a:gdLst/>
            <a:ahLst/>
            <a:cxnLst/>
            <a:rect r="r" b="b" t="t" l="l"/>
            <a:pathLst>
              <a:path h="1848627" w="1139426">
                <a:moveTo>
                  <a:pt x="0" y="0"/>
                </a:moveTo>
                <a:lnTo>
                  <a:pt x="1139426" y="0"/>
                </a:lnTo>
                <a:lnTo>
                  <a:pt x="1139426" y="1848626"/>
                </a:lnTo>
                <a:lnTo>
                  <a:pt x="0" y="184862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6868207" y="1960965"/>
            <a:ext cx="4854829" cy="1818300"/>
          </a:xfrm>
          <a:custGeom>
            <a:avLst/>
            <a:gdLst/>
            <a:ahLst/>
            <a:cxnLst/>
            <a:rect r="r" b="b" t="t" l="l"/>
            <a:pathLst>
              <a:path h="1818300" w="4854829">
                <a:moveTo>
                  <a:pt x="0" y="0"/>
                </a:moveTo>
                <a:lnTo>
                  <a:pt x="4854829" y="0"/>
                </a:lnTo>
                <a:lnTo>
                  <a:pt x="4854829" y="1818300"/>
                </a:lnTo>
                <a:lnTo>
                  <a:pt x="0" y="18183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-1066" r="0" b="-4363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10126142" y="6442944"/>
            <a:ext cx="5472038" cy="16617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true">
                <a:solidFill>
                  <a:srgbClr val="41437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Constructing optimal and sensible learning environments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3869316" y="4726381"/>
            <a:ext cx="2998891" cy="1251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true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Educational Framework 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2833648" y="6442944"/>
            <a:ext cx="5328210" cy="16617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true">
                <a:solidFill>
                  <a:srgbClr val="41437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Traditional STEM classrooms vs. innovative environments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1282501" y="5127969"/>
            <a:ext cx="3015491" cy="531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06"/>
              </a:lnSpc>
            </a:pPr>
            <a:r>
              <a:rPr lang="en-US" sz="3075" b="true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Freiraum 2023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4525658" y="504825"/>
            <a:ext cx="9236684" cy="11760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799"/>
              </a:lnSpc>
            </a:pPr>
            <a:r>
              <a:rPr lang="en-US" sz="8799" b="true">
                <a:solidFill>
                  <a:srgbClr val="41437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About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E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-8986468">
            <a:off x="-3088550" y="-1378845"/>
            <a:ext cx="5700605" cy="4114800"/>
          </a:xfrm>
          <a:custGeom>
            <a:avLst/>
            <a:gdLst/>
            <a:ahLst/>
            <a:cxnLst/>
            <a:rect r="r" b="b" t="t" l="l"/>
            <a:pathLst>
              <a:path h="4114800" w="5700605">
                <a:moveTo>
                  <a:pt x="5700605" y="0"/>
                </a:moveTo>
                <a:lnTo>
                  <a:pt x="0" y="0"/>
                </a:lnTo>
                <a:lnTo>
                  <a:pt x="0" y="4114800"/>
                </a:lnTo>
                <a:lnTo>
                  <a:pt x="5700605" y="4114800"/>
                </a:lnTo>
                <a:lnTo>
                  <a:pt x="570060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40862" y="1269242"/>
            <a:ext cx="1044664" cy="1033267"/>
          </a:xfrm>
          <a:custGeom>
            <a:avLst/>
            <a:gdLst/>
            <a:ahLst/>
            <a:cxnLst/>
            <a:rect r="r" b="b" t="t" l="l"/>
            <a:pathLst>
              <a:path h="1033267" w="1044664">
                <a:moveTo>
                  <a:pt x="0" y="0"/>
                </a:moveTo>
                <a:lnTo>
                  <a:pt x="1044663" y="0"/>
                </a:lnTo>
                <a:lnTo>
                  <a:pt x="1044663" y="1033268"/>
                </a:lnTo>
                <a:lnTo>
                  <a:pt x="0" y="10332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5400000">
            <a:off x="2424084" y="4412915"/>
            <a:ext cx="2573832" cy="2650950"/>
          </a:xfrm>
          <a:custGeom>
            <a:avLst/>
            <a:gdLst/>
            <a:ahLst/>
            <a:cxnLst/>
            <a:rect r="r" b="b" t="t" l="l"/>
            <a:pathLst>
              <a:path h="2650950" w="2573832">
                <a:moveTo>
                  <a:pt x="0" y="0"/>
                </a:moveTo>
                <a:lnTo>
                  <a:pt x="2573832" y="0"/>
                </a:lnTo>
                <a:lnTo>
                  <a:pt x="2573832" y="2650950"/>
                </a:lnTo>
                <a:lnTo>
                  <a:pt x="0" y="265095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5400000">
            <a:off x="6212964" y="4413139"/>
            <a:ext cx="2573832" cy="2650950"/>
          </a:xfrm>
          <a:custGeom>
            <a:avLst/>
            <a:gdLst/>
            <a:ahLst/>
            <a:cxnLst/>
            <a:rect r="r" b="b" t="t" l="l"/>
            <a:pathLst>
              <a:path h="2650950" w="2573832">
                <a:moveTo>
                  <a:pt x="2573831" y="0"/>
                </a:moveTo>
                <a:lnTo>
                  <a:pt x="0" y="0"/>
                </a:lnTo>
                <a:lnTo>
                  <a:pt x="0" y="2650951"/>
                </a:lnTo>
                <a:lnTo>
                  <a:pt x="2573831" y="2650951"/>
                </a:lnTo>
                <a:lnTo>
                  <a:pt x="2573831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5400000">
            <a:off x="9834963" y="4413364"/>
            <a:ext cx="2573832" cy="2650950"/>
          </a:xfrm>
          <a:custGeom>
            <a:avLst/>
            <a:gdLst/>
            <a:ahLst/>
            <a:cxnLst/>
            <a:rect r="r" b="b" t="t" l="l"/>
            <a:pathLst>
              <a:path h="2650950" w="2573832">
                <a:moveTo>
                  <a:pt x="0" y="0"/>
                </a:moveTo>
                <a:lnTo>
                  <a:pt x="2573832" y="0"/>
                </a:lnTo>
                <a:lnTo>
                  <a:pt x="2573832" y="2650950"/>
                </a:lnTo>
                <a:lnTo>
                  <a:pt x="0" y="265095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true" rot="5400000">
            <a:off x="13290323" y="4397390"/>
            <a:ext cx="2589791" cy="2667388"/>
          </a:xfrm>
          <a:custGeom>
            <a:avLst/>
            <a:gdLst/>
            <a:ahLst/>
            <a:cxnLst/>
            <a:rect r="r" b="b" t="t" l="l"/>
            <a:pathLst>
              <a:path h="2667388" w="2589791">
                <a:moveTo>
                  <a:pt x="0" y="2667388"/>
                </a:moveTo>
                <a:lnTo>
                  <a:pt x="2589791" y="2667388"/>
                </a:lnTo>
                <a:lnTo>
                  <a:pt x="2589791" y="0"/>
                </a:lnTo>
                <a:lnTo>
                  <a:pt x="0" y="0"/>
                </a:lnTo>
                <a:lnTo>
                  <a:pt x="0" y="2667388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260263" y="9258300"/>
            <a:ext cx="4469372" cy="4603286"/>
          </a:xfrm>
          <a:custGeom>
            <a:avLst/>
            <a:gdLst/>
            <a:ahLst/>
            <a:cxnLst/>
            <a:rect r="r" b="b" t="t" l="l"/>
            <a:pathLst>
              <a:path h="4603286" w="4469372">
                <a:moveTo>
                  <a:pt x="0" y="0"/>
                </a:moveTo>
                <a:lnTo>
                  <a:pt x="4469372" y="0"/>
                </a:lnTo>
                <a:lnTo>
                  <a:pt x="4469372" y="4603286"/>
                </a:lnTo>
                <a:lnTo>
                  <a:pt x="0" y="460328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7646497" y="1957363"/>
            <a:ext cx="2357716" cy="1933746"/>
          </a:xfrm>
          <a:custGeom>
            <a:avLst/>
            <a:gdLst/>
            <a:ahLst/>
            <a:cxnLst/>
            <a:rect r="r" b="b" t="t" l="l"/>
            <a:pathLst>
              <a:path h="1933746" w="2357716">
                <a:moveTo>
                  <a:pt x="0" y="0"/>
                </a:moveTo>
                <a:lnTo>
                  <a:pt x="2357715" y="0"/>
                </a:lnTo>
                <a:lnTo>
                  <a:pt x="2357715" y="1933746"/>
                </a:lnTo>
                <a:lnTo>
                  <a:pt x="0" y="193374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385525" y="7445079"/>
            <a:ext cx="2650950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b="true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Key concept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711000" y="619382"/>
            <a:ext cx="10667133" cy="11664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799"/>
              </a:lnSpc>
            </a:pPr>
            <a:r>
              <a:rPr lang="en-US" sz="8799">
                <a:solidFill>
                  <a:srgbClr val="414370"/>
                </a:solidFill>
                <a:latin typeface="Lilita One"/>
                <a:ea typeface="Lilita One"/>
                <a:cs typeface="Lilita One"/>
                <a:sym typeface="Lilita One"/>
              </a:rPr>
              <a:t>Importance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270516" y="7197429"/>
            <a:ext cx="2612967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b="true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Stakeholders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629525" y="7445079"/>
            <a:ext cx="2984709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b="true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Methodology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007525" y="7197429"/>
            <a:ext cx="2984709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b="true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Activites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0" y="8224024"/>
            <a:ext cx="2203179" cy="2062976"/>
          </a:xfrm>
          <a:custGeom>
            <a:avLst/>
            <a:gdLst/>
            <a:ahLst/>
            <a:cxnLst/>
            <a:rect r="r" b="b" t="t" l="l"/>
            <a:pathLst>
              <a:path h="2062976" w="2203179">
                <a:moveTo>
                  <a:pt x="0" y="0"/>
                </a:moveTo>
                <a:lnTo>
                  <a:pt x="2203179" y="0"/>
                </a:lnTo>
                <a:lnTo>
                  <a:pt x="2203179" y="2062976"/>
                </a:lnTo>
                <a:lnTo>
                  <a:pt x="0" y="206297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2507912" y="5004936"/>
            <a:ext cx="2406177" cy="14215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5"/>
              </a:lnSpc>
              <a:spcBef>
                <a:spcPct val="0"/>
              </a:spcBef>
            </a:pPr>
            <a:r>
              <a:rPr lang="en-US" b="true" sz="2541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Creating </a:t>
            </a:r>
            <a:r>
              <a:rPr lang="en-US" b="true" sz="2541" u="sng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meaningful</a:t>
            </a:r>
            <a:r>
              <a:rPr lang="en-US" b="true" sz="2541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 learning  environments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174404" y="5075956"/>
            <a:ext cx="2650950" cy="1031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50"/>
              </a:lnSpc>
              <a:spcBef>
                <a:spcPct val="0"/>
              </a:spcBef>
            </a:pPr>
            <a:r>
              <a:rPr lang="en-US" b="true" sz="2500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In-field training &amp; building </a:t>
            </a:r>
            <a:r>
              <a:rPr lang="en-US" b="true" sz="2500" u="sng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co-learning</a:t>
            </a:r>
            <a:r>
              <a:rPr lang="en-US" b="true" sz="2500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 spaces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796404" y="5028331"/>
            <a:ext cx="2650950" cy="1374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50"/>
              </a:lnSpc>
              <a:spcBef>
                <a:spcPct val="0"/>
              </a:spcBef>
            </a:pPr>
            <a:r>
              <a:rPr lang="en-US" b="true" sz="2500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Mediated teacher-student </a:t>
            </a:r>
            <a:r>
              <a:rPr lang="en-US" b="true" sz="2500" u="sng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role exchange</a:t>
            </a:r>
            <a:r>
              <a:rPr lang="en-US" b="true" sz="2500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 process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3336224" y="5381357"/>
            <a:ext cx="2582689" cy="7185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32"/>
              </a:lnSpc>
            </a:pPr>
            <a:r>
              <a:rPr lang="en-US" sz="2575" b="true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Industry </a:t>
            </a:r>
            <a:r>
              <a:rPr lang="en-US" b="true" sz="2575" u="sng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experts</a:t>
            </a:r>
          </a:p>
          <a:p>
            <a:pPr algn="ctr">
              <a:lnSpc>
                <a:spcPts val="2832"/>
              </a:lnSpc>
              <a:spcBef>
                <a:spcPct val="0"/>
              </a:spcBef>
            </a:pPr>
            <a:r>
              <a:rPr lang="en-US" b="true" sz="2575" u="sng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 &amp; mentors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8287664">
            <a:off x="15934067" y="-1290920"/>
            <a:ext cx="3376533" cy="3477703"/>
          </a:xfrm>
          <a:custGeom>
            <a:avLst/>
            <a:gdLst/>
            <a:ahLst/>
            <a:cxnLst/>
            <a:rect r="r" b="b" t="t" l="l"/>
            <a:pathLst>
              <a:path h="3477703" w="3376533">
                <a:moveTo>
                  <a:pt x="0" y="0"/>
                </a:moveTo>
                <a:lnTo>
                  <a:pt x="3376533" y="0"/>
                </a:lnTo>
                <a:lnTo>
                  <a:pt x="3376533" y="3477703"/>
                </a:lnTo>
                <a:lnTo>
                  <a:pt x="0" y="347770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6944839" y="78315"/>
            <a:ext cx="1354990" cy="950385"/>
          </a:xfrm>
          <a:custGeom>
            <a:avLst/>
            <a:gdLst/>
            <a:ahLst/>
            <a:cxnLst/>
            <a:rect r="r" b="b" t="t" l="l"/>
            <a:pathLst>
              <a:path h="950385" w="1354990">
                <a:moveTo>
                  <a:pt x="0" y="0"/>
                </a:moveTo>
                <a:lnTo>
                  <a:pt x="1354990" y="0"/>
                </a:lnTo>
                <a:lnTo>
                  <a:pt x="1354990" y="950385"/>
                </a:lnTo>
                <a:lnTo>
                  <a:pt x="0" y="95038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E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800000">
            <a:off x="9406604" y="-561269"/>
            <a:ext cx="2468609" cy="11409537"/>
          </a:xfrm>
          <a:custGeom>
            <a:avLst/>
            <a:gdLst/>
            <a:ahLst/>
            <a:cxnLst/>
            <a:rect r="r" b="b" t="t" l="l"/>
            <a:pathLst>
              <a:path h="11409537" w="2468609">
                <a:moveTo>
                  <a:pt x="0" y="0"/>
                </a:moveTo>
                <a:lnTo>
                  <a:pt x="2468609" y="0"/>
                </a:lnTo>
                <a:lnTo>
                  <a:pt x="2468609" y="11409538"/>
                </a:lnTo>
                <a:lnTo>
                  <a:pt x="0" y="114095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640908" y="-288012"/>
            <a:ext cx="8099721" cy="10865264"/>
            <a:chOff x="0" y="0"/>
            <a:chExt cx="1615780" cy="216746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615780" cy="2167467"/>
            </a:xfrm>
            <a:custGeom>
              <a:avLst/>
              <a:gdLst/>
              <a:ahLst/>
              <a:cxnLst/>
              <a:rect r="r" b="b" t="t" l="l"/>
              <a:pathLst>
                <a:path h="2167467" w="1615780">
                  <a:moveTo>
                    <a:pt x="48747" y="0"/>
                  </a:moveTo>
                  <a:lnTo>
                    <a:pt x="1567033" y="0"/>
                  </a:lnTo>
                  <a:cubicBezTo>
                    <a:pt x="1593955" y="0"/>
                    <a:pt x="1615780" y="21825"/>
                    <a:pt x="1615780" y="48747"/>
                  </a:cubicBezTo>
                  <a:lnTo>
                    <a:pt x="1615780" y="2118720"/>
                  </a:lnTo>
                  <a:cubicBezTo>
                    <a:pt x="1615780" y="2145642"/>
                    <a:pt x="1593955" y="2167467"/>
                    <a:pt x="1567033" y="2167467"/>
                  </a:cubicBezTo>
                  <a:lnTo>
                    <a:pt x="48747" y="2167467"/>
                  </a:lnTo>
                  <a:cubicBezTo>
                    <a:pt x="21825" y="2167467"/>
                    <a:pt x="0" y="2145642"/>
                    <a:pt x="0" y="2118720"/>
                  </a:cubicBezTo>
                  <a:lnTo>
                    <a:pt x="0" y="48747"/>
                  </a:lnTo>
                  <a:cubicBezTo>
                    <a:pt x="0" y="21825"/>
                    <a:pt x="21825" y="0"/>
                    <a:pt x="4874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615780" cy="22055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9068876" y="2236122"/>
            <a:ext cx="1145748" cy="1145748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08486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040"/>
                </a:lnSpc>
              </a:pPr>
              <a:r>
                <a:rPr lang="en-US" sz="3600">
                  <a:solidFill>
                    <a:srgbClr val="FFFFFF"/>
                  </a:solidFill>
                  <a:latin typeface="Lilita One"/>
                  <a:ea typeface="Lilita One"/>
                  <a:cs typeface="Lilita One"/>
                  <a:sym typeface="Lilita One"/>
                </a:rPr>
                <a:t>1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9068876" y="3727371"/>
            <a:ext cx="1145748" cy="1145748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08486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040"/>
                </a:lnSpc>
              </a:pPr>
              <a:r>
                <a:rPr lang="en-US" sz="3600">
                  <a:solidFill>
                    <a:srgbClr val="FFFFFF"/>
                  </a:solidFill>
                  <a:latin typeface="Lilita One"/>
                  <a:ea typeface="Lilita One"/>
                  <a:cs typeface="Lilita One"/>
                  <a:sym typeface="Lilita One"/>
                </a:rPr>
                <a:t>2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9068876" y="5218619"/>
            <a:ext cx="1145748" cy="1145748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08486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040"/>
                </a:lnSpc>
              </a:pPr>
              <a:r>
                <a:rPr lang="en-US" sz="3600">
                  <a:solidFill>
                    <a:srgbClr val="FFFFFF"/>
                  </a:solidFill>
                  <a:latin typeface="Lilita One"/>
                  <a:ea typeface="Lilita One"/>
                  <a:cs typeface="Lilita One"/>
                  <a:sym typeface="Lilita One"/>
                </a:rPr>
                <a:t>3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9068876" y="6709867"/>
            <a:ext cx="1145748" cy="1145748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08486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040"/>
                </a:lnSpc>
              </a:pPr>
              <a:r>
                <a:rPr lang="en-US" sz="3600">
                  <a:solidFill>
                    <a:srgbClr val="FFFFFF"/>
                  </a:solidFill>
                  <a:latin typeface="Lilita One"/>
                  <a:ea typeface="Lilita One"/>
                  <a:cs typeface="Lilita One"/>
                  <a:sym typeface="Lilita One"/>
                </a:rPr>
                <a:t>4</a:t>
              </a:r>
            </a:p>
          </p:txBody>
        </p:sp>
      </p:grpSp>
      <p:sp>
        <p:nvSpPr>
          <p:cNvPr name="Freeform 18" id="18"/>
          <p:cNvSpPr/>
          <p:nvPr/>
        </p:nvSpPr>
        <p:spPr>
          <a:xfrm flipH="false" flipV="false" rot="1755456">
            <a:off x="10967656" y="-796453"/>
            <a:ext cx="1836507" cy="1816472"/>
          </a:xfrm>
          <a:custGeom>
            <a:avLst/>
            <a:gdLst/>
            <a:ahLst/>
            <a:cxnLst/>
            <a:rect r="r" b="b" t="t" l="l"/>
            <a:pathLst>
              <a:path h="1816472" w="1836507">
                <a:moveTo>
                  <a:pt x="0" y="0"/>
                </a:moveTo>
                <a:lnTo>
                  <a:pt x="1836507" y="0"/>
                </a:lnTo>
                <a:lnTo>
                  <a:pt x="1836507" y="1816472"/>
                </a:lnTo>
                <a:lnTo>
                  <a:pt x="0" y="18164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9596971">
            <a:off x="-3158403" y="-3136168"/>
            <a:ext cx="5700605" cy="4114800"/>
          </a:xfrm>
          <a:custGeom>
            <a:avLst/>
            <a:gdLst/>
            <a:ahLst/>
            <a:cxnLst/>
            <a:rect r="r" b="b" t="t" l="l"/>
            <a:pathLst>
              <a:path h="4114800" w="5700605">
                <a:moveTo>
                  <a:pt x="0" y="0"/>
                </a:moveTo>
                <a:lnTo>
                  <a:pt x="5700605" y="0"/>
                </a:lnTo>
                <a:lnTo>
                  <a:pt x="570060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0" id="20"/>
          <p:cNvGrpSpPr/>
          <p:nvPr/>
        </p:nvGrpSpPr>
        <p:grpSpPr>
          <a:xfrm rot="0">
            <a:off x="441576" y="1623972"/>
            <a:ext cx="3175547" cy="3175547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8"/>
              <a:stretch>
                <a:fillRect l="0" t="-626" r="0" b="-626"/>
              </a:stretch>
            </a:blipFill>
          </p:spPr>
        </p:sp>
      </p:grpSp>
      <p:sp>
        <p:nvSpPr>
          <p:cNvPr name="Freeform 22" id="22"/>
          <p:cNvSpPr/>
          <p:nvPr/>
        </p:nvSpPr>
        <p:spPr>
          <a:xfrm flipH="false" flipV="false" rot="1755456">
            <a:off x="1192421" y="630980"/>
            <a:ext cx="920202" cy="910163"/>
          </a:xfrm>
          <a:custGeom>
            <a:avLst/>
            <a:gdLst/>
            <a:ahLst/>
            <a:cxnLst/>
            <a:rect r="r" b="b" t="t" l="l"/>
            <a:pathLst>
              <a:path h="910163" w="920202">
                <a:moveTo>
                  <a:pt x="0" y="0"/>
                </a:moveTo>
                <a:lnTo>
                  <a:pt x="920201" y="0"/>
                </a:lnTo>
                <a:lnTo>
                  <a:pt x="920201" y="910163"/>
                </a:lnTo>
                <a:lnTo>
                  <a:pt x="0" y="9101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3" id="23"/>
          <p:cNvGrpSpPr/>
          <p:nvPr/>
        </p:nvGrpSpPr>
        <p:grpSpPr>
          <a:xfrm rot="0">
            <a:off x="4464847" y="1689154"/>
            <a:ext cx="3183965" cy="3183965"/>
            <a:chOff x="0" y="0"/>
            <a:chExt cx="812800" cy="8128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9"/>
              <a:stretch>
                <a:fillRect l="0" t="-25136" r="0" b="-25136"/>
              </a:stretch>
            </a:blipFill>
          </p:spPr>
        </p:sp>
      </p:grpSp>
      <p:sp>
        <p:nvSpPr>
          <p:cNvPr name="Freeform 25" id="25"/>
          <p:cNvSpPr/>
          <p:nvPr/>
        </p:nvSpPr>
        <p:spPr>
          <a:xfrm flipH="false" flipV="false" rot="0">
            <a:off x="16436308" y="40064"/>
            <a:ext cx="1851692" cy="1791091"/>
          </a:xfrm>
          <a:custGeom>
            <a:avLst/>
            <a:gdLst/>
            <a:ahLst/>
            <a:cxnLst/>
            <a:rect r="r" b="b" t="t" l="l"/>
            <a:pathLst>
              <a:path h="1791091" w="1851692">
                <a:moveTo>
                  <a:pt x="0" y="0"/>
                </a:moveTo>
                <a:lnTo>
                  <a:pt x="1851692" y="0"/>
                </a:lnTo>
                <a:lnTo>
                  <a:pt x="1851692" y="1791091"/>
                </a:lnTo>
                <a:lnTo>
                  <a:pt x="0" y="179109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49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2172159" y="9011746"/>
            <a:ext cx="6016738" cy="1183195"/>
          </a:xfrm>
          <a:custGeom>
            <a:avLst/>
            <a:gdLst/>
            <a:ahLst/>
            <a:cxnLst/>
            <a:rect r="r" b="b" t="t" l="l"/>
            <a:pathLst>
              <a:path h="1183195" w="6016738">
                <a:moveTo>
                  <a:pt x="0" y="0"/>
                </a:moveTo>
                <a:lnTo>
                  <a:pt x="6016738" y="0"/>
                </a:lnTo>
                <a:lnTo>
                  <a:pt x="6016738" y="1183195"/>
                </a:lnTo>
                <a:lnTo>
                  <a:pt x="0" y="118319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-5036" r="0" b="-5036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7424902" y="9191177"/>
            <a:ext cx="2335511" cy="1187339"/>
          </a:xfrm>
          <a:custGeom>
            <a:avLst/>
            <a:gdLst/>
            <a:ahLst/>
            <a:cxnLst/>
            <a:rect r="r" b="b" t="t" l="l"/>
            <a:pathLst>
              <a:path h="1187339" w="2335511">
                <a:moveTo>
                  <a:pt x="0" y="0"/>
                </a:moveTo>
                <a:lnTo>
                  <a:pt x="2335512" y="0"/>
                </a:lnTo>
                <a:lnTo>
                  <a:pt x="2335512" y="1187340"/>
                </a:lnTo>
                <a:lnTo>
                  <a:pt x="0" y="118734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55" t="0" r="-55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441576" y="9074724"/>
            <a:ext cx="4828134" cy="1120217"/>
          </a:xfrm>
          <a:custGeom>
            <a:avLst/>
            <a:gdLst/>
            <a:ahLst/>
            <a:cxnLst/>
            <a:rect r="r" b="b" t="t" l="l"/>
            <a:pathLst>
              <a:path h="1120217" w="4828134">
                <a:moveTo>
                  <a:pt x="0" y="0"/>
                </a:moveTo>
                <a:lnTo>
                  <a:pt x="4828134" y="0"/>
                </a:lnTo>
                <a:lnTo>
                  <a:pt x="4828134" y="1120217"/>
                </a:lnTo>
                <a:lnTo>
                  <a:pt x="0" y="112021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grpSp>
        <p:nvGrpSpPr>
          <p:cNvPr name="Group 29" id="29"/>
          <p:cNvGrpSpPr/>
          <p:nvPr/>
        </p:nvGrpSpPr>
        <p:grpSpPr>
          <a:xfrm rot="0">
            <a:off x="4464847" y="5144620"/>
            <a:ext cx="3198679" cy="3198679"/>
            <a:chOff x="0" y="0"/>
            <a:chExt cx="812800" cy="81280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5"/>
              <a:stretch>
                <a:fillRect l="0" t="-6350" r="0" b="-6350"/>
              </a:stretch>
            </a:blipFill>
          </p:spPr>
        </p:sp>
      </p:grpSp>
      <p:grpSp>
        <p:nvGrpSpPr>
          <p:cNvPr name="Group 31" id="31"/>
          <p:cNvGrpSpPr/>
          <p:nvPr/>
        </p:nvGrpSpPr>
        <p:grpSpPr>
          <a:xfrm rot="0">
            <a:off x="667970" y="5148410"/>
            <a:ext cx="3285682" cy="3285682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6"/>
              <a:stretch>
                <a:fillRect l="-2080" t="0" r="-2080" b="0"/>
              </a:stretch>
            </a:blipFill>
          </p:spPr>
        </p:sp>
      </p:grpSp>
      <p:sp>
        <p:nvSpPr>
          <p:cNvPr name="TextBox 33" id="33"/>
          <p:cNvSpPr txBox="true"/>
          <p:nvPr/>
        </p:nvSpPr>
        <p:spPr>
          <a:xfrm rot="0">
            <a:off x="2599089" y="355818"/>
            <a:ext cx="6544911" cy="11664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799"/>
              </a:lnSpc>
            </a:pPr>
            <a:r>
              <a:rPr lang="en-US" sz="8799">
                <a:solidFill>
                  <a:srgbClr val="414370"/>
                </a:solidFill>
                <a:latin typeface="Lilita One"/>
                <a:ea typeface="Lilita One"/>
                <a:cs typeface="Lilita One"/>
                <a:sym typeface="Lilita One"/>
              </a:rPr>
              <a:t>Roles 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1063789" y="2419741"/>
            <a:ext cx="5581024" cy="407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799" b="true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Lecturers/teachers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1063789" y="3893210"/>
            <a:ext cx="5581024" cy="407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799" b="true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Workshop mediators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1063789" y="5402238"/>
            <a:ext cx="5581024" cy="407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799" b="true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Student workers/young talent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1063789" y="6698224"/>
            <a:ext cx="5581024" cy="407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799" b="true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Expert leaders &amp; mentors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E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81854" cy="4114800"/>
          </a:xfrm>
          <a:custGeom>
            <a:avLst/>
            <a:gdLst/>
            <a:ahLst/>
            <a:cxnLst/>
            <a:rect r="r" b="b" t="t" l="l"/>
            <a:pathLst>
              <a:path h="4114800" w="1881854">
                <a:moveTo>
                  <a:pt x="0" y="0"/>
                </a:moveTo>
                <a:lnTo>
                  <a:pt x="1881854" y="0"/>
                </a:lnTo>
                <a:lnTo>
                  <a:pt x="188185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430084" y="6172200"/>
            <a:ext cx="2857916" cy="4114800"/>
          </a:xfrm>
          <a:custGeom>
            <a:avLst/>
            <a:gdLst/>
            <a:ahLst/>
            <a:cxnLst/>
            <a:rect r="r" b="b" t="t" l="l"/>
            <a:pathLst>
              <a:path h="4114800" w="2857916">
                <a:moveTo>
                  <a:pt x="0" y="0"/>
                </a:moveTo>
                <a:lnTo>
                  <a:pt x="2857916" y="0"/>
                </a:lnTo>
                <a:lnTo>
                  <a:pt x="285791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2695882" y="1452772"/>
            <a:ext cx="3478241" cy="3478241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0" t="-1209" r="0" b="-1209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6606020" y="227503"/>
            <a:ext cx="3539602" cy="3539602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0" t="-6027" r="0" b="-6027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5416134" y="3767105"/>
            <a:ext cx="3403224" cy="3403224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8"/>
              <a:stretch>
                <a:fillRect l="0" t="-2080" r="0" b="-208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300332" y="6079270"/>
            <a:ext cx="3781597" cy="3781597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9"/>
              <a:stretch>
                <a:fillRect l="-3429" t="0" r="-3429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3319638" y="6692393"/>
            <a:ext cx="3404945" cy="3404945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0"/>
              <a:stretch>
                <a:fillRect l="0" t="-3490" r="0" b="-3490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7463918" y="6692393"/>
            <a:ext cx="3436364" cy="3436364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1"/>
              <a:stretch>
                <a:fillRect l="-617" t="0" r="-617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349698" y="4223566"/>
            <a:ext cx="3593444" cy="3593444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2"/>
              <a:stretch>
                <a:fillRect l="0" t="-2223" r="0" b="-2223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9769015" y="2150330"/>
            <a:ext cx="3928941" cy="3928941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3"/>
              <a:stretch>
                <a:fillRect l="0" t="-16747" r="0" b="-16747"/>
              </a:stretch>
            </a:blipFill>
          </p:spPr>
        </p:sp>
      </p:grpSp>
      <p:sp>
        <p:nvSpPr>
          <p:cNvPr name="TextBox 20" id="20"/>
          <p:cNvSpPr txBox="true"/>
          <p:nvPr/>
        </p:nvSpPr>
        <p:spPr>
          <a:xfrm rot="0">
            <a:off x="2490819" y="286278"/>
            <a:ext cx="2904645" cy="11664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799"/>
              </a:lnSpc>
            </a:pPr>
            <a:r>
              <a:rPr lang="en-US" sz="8799">
                <a:solidFill>
                  <a:srgbClr val="414370"/>
                </a:solidFill>
                <a:latin typeface="Lilita One"/>
                <a:ea typeface="Lilita One"/>
                <a:cs typeface="Lilita One"/>
                <a:sym typeface="Lilita One"/>
              </a:rPr>
              <a:t>Roles </a:t>
            </a:r>
          </a:p>
        </p:txBody>
      </p:sp>
      <p:sp>
        <p:nvSpPr>
          <p:cNvPr name="Freeform 21" id="21"/>
          <p:cNvSpPr/>
          <p:nvPr/>
        </p:nvSpPr>
        <p:spPr>
          <a:xfrm flipH="false" flipV="false" rot="-6956013">
            <a:off x="13822155" y="-377232"/>
            <a:ext cx="4250244" cy="4377592"/>
          </a:xfrm>
          <a:custGeom>
            <a:avLst/>
            <a:gdLst/>
            <a:ahLst/>
            <a:cxnLst/>
            <a:rect r="r" b="b" t="t" l="l"/>
            <a:pathLst>
              <a:path h="4377592" w="4250244">
                <a:moveTo>
                  <a:pt x="0" y="0"/>
                </a:moveTo>
                <a:lnTo>
                  <a:pt x="4250244" y="0"/>
                </a:lnTo>
                <a:lnTo>
                  <a:pt x="4250244" y="4377592"/>
                </a:lnTo>
                <a:lnTo>
                  <a:pt x="0" y="437759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12831148" y="821900"/>
            <a:ext cx="5726326" cy="18380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86"/>
              </a:lnSpc>
            </a:pPr>
            <a:r>
              <a:rPr lang="en-US" sz="4351" b="true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Student Workers a.k.a. </a:t>
            </a:r>
          </a:p>
          <a:p>
            <a:pPr algn="ctr">
              <a:lnSpc>
                <a:spcPts val="4786"/>
              </a:lnSpc>
              <a:spcBef>
                <a:spcPct val="0"/>
              </a:spcBef>
            </a:pPr>
            <a:r>
              <a:rPr lang="en-US" b="true" sz="4351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Young Talent 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31" t="0" r="-17231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167544" y="8262895"/>
            <a:ext cx="2024105" cy="2024105"/>
          </a:xfrm>
          <a:custGeom>
            <a:avLst/>
            <a:gdLst/>
            <a:ahLst/>
            <a:cxnLst/>
            <a:rect r="r" b="b" t="t" l="l"/>
            <a:pathLst>
              <a:path h="2024105" w="2024105">
                <a:moveTo>
                  <a:pt x="0" y="0"/>
                </a:moveTo>
                <a:lnTo>
                  <a:pt x="2024105" y="0"/>
                </a:lnTo>
                <a:lnTo>
                  <a:pt x="2024105" y="2024105"/>
                </a:lnTo>
                <a:lnTo>
                  <a:pt x="0" y="20241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0" y="0"/>
            <a:ext cx="1980118" cy="2393549"/>
          </a:xfrm>
          <a:custGeom>
            <a:avLst/>
            <a:gdLst/>
            <a:ahLst/>
            <a:cxnLst/>
            <a:rect r="r" b="b" t="t" l="l"/>
            <a:pathLst>
              <a:path h="2393549" w="1980118">
                <a:moveTo>
                  <a:pt x="0" y="0"/>
                </a:moveTo>
                <a:lnTo>
                  <a:pt x="1980118" y="0"/>
                </a:lnTo>
                <a:lnTo>
                  <a:pt x="1980118" y="2393549"/>
                </a:lnTo>
                <a:lnTo>
                  <a:pt x="0" y="239354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30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8287664">
            <a:off x="10763701" y="9223350"/>
            <a:ext cx="3376533" cy="3477703"/>
          </a:xfrm>
          <a:custGeom>
            <a:avLst/>
            <a:gdLst/>
            <a:ahLst/>
            <a:cxnLst/>
            <a:rect r="r" b="b" t="t" l="l"/>
            <a:pathLst>
              <a:path h="3477703" w="3376533">
                <a:moveTo>
                  <a:pt x="0" y="0"/>
                </a:moveTo>
                <a:lnTo>
                  <a:pt x="3376533" y="0"/>
                </a:lnTo>
                <a:lnTo>
                  <a:pt x="3376533" y="3477703"/>
                </a:lnTo>
                <a:lnTo>
                  <a:pt x="0" y="347770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8359361"/>
            <a:ext cx="2745925" cy="1927639"/>
          </a:xfrm>
          <a:custGeom>
            <a:avLst/>
            <a:gdLst/>
            <a:ahLst/>
            <a:cxnLst/>
            <a:rect r="r" b="b" t="t" l="l"/>
            <a:pathLst>
              <a:path h="1927639" w="2745925">
                <a:moveTo>
                  <a:pt x="0" y="0"/>
                </a:moveTo>
                <a:lnTo>
                  <a:pt x="2745925" y="0"/>
                </a:lnTo>
                <a:lnTo>
                  <a:pt x="2745925" y="1927639"/>
                </a:lnTo>
                <a:lnTo>
                  <a:pt x="0" y="192763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707698" y="0"/>
            <a:ext cx="2580302" cy="2265975"/>
          </a:xfrm>
          <a:custGeom>
            <a:avLst/>
            <a:gdLst/>
            <a:ahLst/>
            <a:cxnLst/>
            <a:rect r="r" b="b" t="t" l="l"/>
            <a:pathLst>
              <a:path h="2265975" w="2580302">
                <a:moveTo>
                  <a:pt x="0" y="0"/>
                </a:moveTo>
                <a:lnTo>
                  <a:pt x="2580302" y="0"/>
                </a:lnTo>
                <a:lnTo>
                  <a:pt x="2580302" y="2265975"/>
                </a:lnTo>
                <a:lnTo>
                  <a:pt x="0" y="226597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E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2274947" y="6172578"/>
            <a:ext cx="1659081" cy="7668024"/>
          </a:xfrm>
          <a:custGeom>
            <a:avLst/>
            <a:gdLst/>
            <a:ahLst/>
            <a:cxnLst/>
            <a:rect r="r" b="b" t="t" l="l"/>
            <a:pathLst>
              <a:path h="7668024" w="1659081">
                <a:moveTo>
                  <a:pt x="0" y="0"/>
                </a:moveTo>
                <a:lnTo>
                  <a:pt x="1659082" y="0"/>
                </a:lnTo>
                <a:lnTo>
                  <a:pt x="1659082" y="7668023"/>
                </a:lnTo>
                <a:lnTo>
                  <a:pt x="0" y="76680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8419635" y="6172578"/>
            <a:ext cx="1659081" cy="7668024"/>
          </a:xfrm>
          <a:custGeom>
            <a:avLst/>
            <a:gdLst/>
            <a:ahLst/>
            <a:cxnLst/>
            <a:rect r="r" b="b" t="t" l="l"/>
            <a:pathLst>
              <a:path h="7668024" w="1659081">
                <a:moveTo>
                  <a:pt x="0" y="0"/>
                </a:moveTo>
                <a:lnTo>
                  <a:pt x="1659082" y="0"/>
                </a:lnTo>
                <a:lnTo>
                  <a:pt x="1659082" y="7668023"/>
                </a:lnTo>
                <a:lnTo>
                  <a:pt x="0" y="76680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14163563" y="6253829"/>
            <a:ext cx="1659081" cy="7668024"/>
          </a:xfrm>
          <a:custGeom>
            <a:avLst/>
            <a:gdLst/>
            <a:ahLst/>
            <a:cxnLst/>
            <a:rect r="r" b="b" t="t" l="l"/>
            <a:pathLst>
              <a:path h="7668024" w="1659081">
                <a:moveTo>
                  <a:pt x="0" y="0"/>
                </a:moveTo>
                <a:lnTo>
                  <a:pt x="1659081" y="0"/>
                </a:lnTo>
                <a:lnTo>
                  <a:pt x="1659081" y="7668024"/>
                </a:lnTo>
                <a:lnTo>
                  <a:pt x="0" y="76680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-8648498">
            <a:off x="-2224514" y="-1731262"/>
            <a:ext cx="5700605" cy="4114800"/>
          </a:xfrm>
          <a:custGeom>
            <a:avLst/>
            <a:gdLst/>
            <a:ahLst/>
            <a:cxnLst/>
            <a:rect r="r" b="b" t="t" l="l"/>
            <a:pathLst>
              <a:path h="4114800" w="5700605">
                <a:moveTo>
                  <a:pt x="5700605" y="0"/>
                </a:moveTo>
                <a:lnTo>
                  <a:pt x="0" y="0"/>
                </a:lnTo>
                <a:lnTo>
                  <a:pt x="0" y="4114800"/>
                </a:lnTo>
                <a:lnTo>
                  <a:pt x="5700605" y="4114800"/>
                </a:lnTo>
                <a:lnTo>
                  <a:pt x="5700605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232030" y="59564"/>
            <a:ext cx="2055970" cy="1648040"/>
          </a:xfrm>
          <a:custGeom>
            <a:avLst/>
            <a:gdLst/>
            <a:ahLst/>
            <a:cxnLst/>
            <a:rect r="r" b="b" t="t" l="l"/>
            <a:pathLst>
              <a:path h="1648040" w="2055970">
                <a:moveTo>
                  <a:pt x="0" y="0"/>
                </a:moveTo>
                <a:lnTo>
                  <a:pt x="2055970" y="0"/>
                </a:lnTo>
                <a:lnTo>
                  <a:pt x="2055970" y="1648039"/>
                </a:lnTo>
                <a:lnTo>
                  <a:pt x="0" y="164803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58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770717" y="722084"/>
            <a:ext cx="5387010" cy="11664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799"/>
              </a:lnSpc>
            </a:pPr>
            <a:r>
              <a:rPr lang="en-US" sz="8799">
                <a:solidFill>
                  <a:srgbClr val="414370"/>
                </a:solidFill>
                <a:latin typeface="Lilita One"/>
                <a:ea typeface="Lilita One"/>
                <a:cs typeface="Lilita One"/>
                <a:sym typeface="Lilita One"/>
              </a:rPr>
              <a:t>Activities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521663" y="1907628"/>
            <a:ext cx="6995620" cy="407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799" b="true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Professional visits to partner companies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8373232" y="864954"/>
            <a:ext cx="3793877" cy="779469"/>
            <a:chOff x="0" y="0"/>
            <a:chExt cx="5058503" cy="1039292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5058503" cy="1039292"/>
            </a:xfrm>
            <a:custGeom>
              <a:avLst/>
              <a:gdLst/>
              <a:ahLst/>
              <a:cxnLst/>
              <a:rect r="r" b="b" t="t" l="l"/>
              <a:pathLst>
                <a:path h="1039292" w="5058503">
                  <a:moveTo>
                    <a:pt x="0" y="0"/>
                  </a:moveTo>
                  <a:lnTo>
                    <a:pt x="5058503" y="0"/>
                  </a:lnTo>
                  <a:lnTo>
                    <a:pt x="5058503" y="1039292"/>
                  </a:lnTo>
                  <a:lnTo>
                    <a:pt x="0" y="10392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 rot="0">
              <a:off x="320602" y="174341"/>
              <a:ext cx="4417299" cy="6322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919"/>
                </a:lnSpc>
              </a:pPr>
              <a:r>
                <a:rPr lang="en-US" sz="2799" b="true">
                  <a:solidFill>
                    <a:srgbClr val="FFFFFF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Excursions</a:t>
              </a: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9521663" y="3707147"/>
            <a:ext cx="6995620" cy="797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799" b="true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Collaborative workspace for development of learning material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8373232" y="2660977"/>
            <a:ext cx="3793877" cy="779469"/>
            <a:chOff x="0" y="0"/>
            <a:chExt cx="5058503" cy="1039292"/>
          </a:xfrm>
        </p:grpSpPr>
        <p:sp>
          <p:nvSpPr>
            <p:cNvPr name="Freeform 14" id="14"/>
            <p:cNvSpPr/>
            <p:nvPr/>
          </p:nvSpPr>
          <p:spPr>
            <a:xfrm flipH="false" flipV="true" rot="0">
              <a:off x="0" y="0"/>
              <a:ext cx="5058503" cy="1039292"/>
            </a:xfrm>
            <a:custGeom>
              <a:avLst/>
              <a:gdLst/>
              <a:ahLst/>
              <a:cxnLst/>
              <a:rect r="r" b="b" t="t" l="l"/>
              <a:pathLst>
                <a:path h="1039292" w="5058503">
                  <a:moveTo>
                    <a:pt x="0" y="1039292"/>
                  </a:moveTo>
                  <a:lnTo>
                    <a:pt x="5058503" y="1039292"/>
                  </a:lnTo>
                  <a:lnTo>
                    <a:pt x="5058503" y="0"/>
                  </a:lnTo>
                  <a:lnTo>
                    <a:pt x="0" y="0"/>
                  </a:lnTo>
                  <a:lnTo>
                    <a:pt x="0" y="1039292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5" id="15"/>
            <p:cNvSpPr txBox="true"/>
            <p:nvPr/>
          </p:nvSpPr>
          <p:spPr>
            <a:xfrm rot="0">
              <a:off x="320602" y="170185"/>
              <a:ext cx="4417299" cy="6322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919"/>
                </a:lnSpc>
              </a:pPr>
              <a:r>
                <a:rPr lang="en-US" sz="2799" b="true">
                  <a:solidFill>
                    <a:srgbClr val="FFFFFF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Workshops</a:t>
              </a: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9585378" y="5995140"/>
            <a:ext cx="6995620" cy="797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799" b="true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Practical implementation within course modules, incorporating field assessmen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8373232" y="5015645"/>
            <a:ext cx="3793877" cy="779469"/>
            <a:chOff x="0" y="0"/>
            <a:chExt cx="5058503" cy="1039292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5058503" cy="1039292"/>
            </a:xfrm>
            <a:custGeom>
              <a:avLst/>
              <a:gdLst/>
              <a:ahLst/>
              <a:cxnLst/>
              <a:rect r="r" b="b" t="t" l="l"/>
              <a:pathLst>
                <a:path h="1039292" w="5058503">
                  <a:moveTo>
                    <a:pt x="0" y="0"/>
                  </a:moveTo>
                  <a:lnTo>
                    <a:pt x="5058503" y="0"/>
                  </a:lnTo>
                  <a:lnTo>
                    <a:pt x="5058503" y="1039292"/>
                  </a:lnTo>
                  <a:lnTo>
                    <a:pt x="0" y="10392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 rot="0">
              <a:off x="320602" y="170185"/>
              <a:ext cx="4417299" cy="6322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919"/>
                </a:lnSpc>
              </a:pPr>
              <a:r>
                <a:rPr lang="en-US" sz="2799" b="true">
                  <a:solidFill>
                    <a:srgbClr val="FFFFFF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Field practicals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9585378" y="8047085"/>
            <a:ext cx="6995620" cy="407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799" b="true">
                <a:solidFill>
                  <a:srgbClr val="41437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In-class lectures and practical exercises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7982018" y="7021300"/>
            <a:ext cx="4576305" cy="778136"/>
            <a:chOff x="0" y="0"/>
            <a:chExt cx="6101741" cy="1037514"/>
          </a:xfrm>
        </p:grpSpPr>
        <p:sp>
          <p:nvSpPr>
            <p:cNvPr name="Freeform 22" id="22"/>
            <p:cNvSpPr/>
            <p:nvPr/>
          </p:nvSpPr>
          <p:spPr>
            <a:xfrm flipH="false" flipV="true" rot="0">
              <a:off x="530275" y="0"/>
              <a:ext cx="5049847" cy="1037514"/>
            </a:xfrm>
            <a:custGeom>
              <a:avLst/>
              <a:gdLst/>
              <a:ahLst/>
              <a:cxnLst/>
              <a:rect r="r" b="b" t="t" l="l"/>
              <a:pathLst>
                <a:path h="1037514" w="5049847">
                  <a:moveTo>
                    <a:pt x="0" y="1037514"/>
                  </a:moveTo>
                  <a:lnTo>
                    <a:pt x="5049847" y="1037514"/>
                  </a:lnTo>
                  <a:lnTo>
                    <a:pt x="5049847" y="0"/>
                  </a:lnTo>
                  <a:lnTo>
                    <a:pt x="0" y="0"/>
                  </a:lnTo>
                  <a:lnTo>
                    <a:pt x="0" y="1037514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3" id="23"/>
            <p:cNvSpPr txBox="true"/>
            <p:nvPr/>
          </p:nvSpPr>
          <p:spPr>
            <a:xfrm rot="0">
              <a:off x="0" y="169295"/>
              <a:ext cx="6101741" cy="6322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919"/>
                </a:lnSpc>
              </a:pPr>
              <a:r>
                <a:rPr lang="en-US" sz="2799" b="true">
                  <a:solidFill>
                    <a:srgbClr val="FFFFFF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Dissemination</a:t>
              </a:r>
            </a:p>
          </p:txBody>
        </p:sp>
      </p:grpSp>
      <p:sp>
        <p:nvSpPr>
          <p:cNvPr name="Freeform 24" id="24"/>
          <p:cNvSpPr/>
          <p:nvPr/>
        </p:nvSpPr>
        <p:spPr>
          <a:xfrm flipH="false" flipV="false" rot="0">
            <a:off x="625789" y="2314663"/>
            <a:ext cx="6979011" cy="5242501"/>
          </a:xfrm>
          <a:custGeom>
            <a:avLst/>
            <a:gdLst/>
            <a:ahLst/>
            <a:cxnLst/>
            <a:rect r="r" b="b" t="t" l="l"/>
            <a:pathLst>
              <a:path h="5242501" w="6979011">
                <a:moveTo>
                  <a:pt x="0" y="0"/>
                </a:moveTo>
                <a:lnTo>
                  <a:pt x="6979011" y="0"/>
                </a:lnTo>
                <a:lnTo>
                  <a:pt x="6979011" y="5242501"/>
                </a:lnTo>
                <a:lnTo>
                  <a:pt x="0" y="524250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E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114584"/>
            <a:ext cx="7584256" cy="5697150"/>
          </a:xfrm>
          <a:custGeom>
            <a:avLst/>
            <a:gdLst/>
            <a:ahLst/>
            <a:cxnLst/>
            <a:rect r="r" b="b" t="t" l="l"/>
            <a:pathLst>
              <a:path h="5697150" w="7584256">
                <a:moveTo>
                  <a:pt x="0" y="0"/>
                </a:moveTo>
                <a:lnTo>
                  <a:pt x="7584256" y="0"/>
                </a:lnTo>
                <a:lnTo>
                  <a:pt x="7584256" y="5697150"/>
                </a:lnTo>
                <a:lnTo>
                  <a:pt x="0" y="56971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584256" y="57933"/>
            <a:ext cx="11301259" cy="5085567"/>
          </a:xfrm>
          <a:custGeom>
            <a:avLst/>
            <a:gdLst/>
            <a:ahLst/>
            <a:cxnLst/>
            <a:rect r="r" b="b" t="t" l="l"/>
            <a:pathLst>
              <a:path h="5085567" w="11301259">
                <a:moveTo>
                  <a:pt x="0" y="0"/>
                </a:moveTo>
                <a:lnTo>
                  <a:pt x="11301259" y="0"/>
                </a:lnTo>
                <a:lnTo>
                  <a:pt x="11301259" y="5085567"/>
                </a:lnTo>
                <a:lnTo>
                  <a:pt x="0" y="50855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218085" y="4316329"/>
            <a:ext cx="7960894" cy="5970671"/>
          </a:xfrm>
          <a:custGeom>
            <a:avLst/>
            <a:gdLst/>
            <a:ahLst/>
            <a:cxnLst/>
            <a:rect r="r" b="b" t="t" l="l"/>
            <a:pathLst>
              <a:path h="5970671" w="7960894">
                <a:moveTo>
                  <a:pt x="0" y="0"/>
                </a:moveTo>
                <a:lnTo>
                  <a:pt x="7960894" y="0"/>
                </a:lnTo>
                <a:lnTo>
                  <a:pt x="7960894" y="5970671"/>
                </a:lnTo>
                <a:lnTo>
                  <a:pt x="0" y="59706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0" y="5779783"/>
            <a:ext cx="8389029" cy="4507217"/>
          </a:xfrm>
          <a:custGeom>
            <a:avLst/>
            <a:gdLst/>
            <a:ahLst/>
            <a:cxnLst/>
            <a:rect r="r" b="b" t="t" l="l"/>
            <a:pathLst>
              <a:path h="4507217" w="8389029">
                <a:moveTo>
                  <a:pt x="0" y="0"/>
                </a:moveTo>
                <a:lnTo>
                  <a:pt x="8389029" y="0"/>
                </a:lnTo>
                <a:lnTo>
                  <a:pt x="8389029" y="4507217"/>
                </a:lnTo>
                <a:lnTo>
                  <a:pt x="0" y="45072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9593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816576">
            <a:off x="5023319" y="4933196"/>
            <a:ext cx="6765331" cy="4637432"/>
          </a:xfrm>
          <a:custGeom>
            <a:avLst/>
            <a:gdLst/>
            <a:ahLst/>
            <a:cxnLst/>
            <a:rect r="r" b="b" t="t" l="l"/>
            <a:pathLst>
              <a:path h="4637432" w="6765331">
                <a:moveTo>
                  <a:pt x="0" y="0"/>
                </a:moveTo>
                <a:lnTo>
                  <a:pt x="6765331" y="0"/>
                </a:lnTo>
                <a:lnTo>
                  <a:pt x="6765331" y="4637432"/>
                </a:lnTo>
                <a:lnTo>
                  <a:pt x="0" y="463743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7797" t="-9996" r="-7113" b="-15732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E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686134" y="2066814"/>
            <a:ext cx="1890520" cy="1869897"/>
          </a:xfrm>
          <a:custGeom>
            <a:avLst/>
            <a:gdLst/>
            <a:ahLst/>
            <a:cxnLst/>
            <a:rect r="r" b="b" t="t" l="l"/>
            <a:pathLst>
              <a:path h="1869897" w="1890520">
                <a:moveTo>
                  <a:pt x="0" y="0"/>
                </a:moveTo>
                <a:lnTo>
                  <a:pt x="1890520" y="0"/>
                </a:lnTo>
                <a:lnTo>
                  <a:pt x="1890520" y="1869896"/>
                </a:lnTo>
                <a:lnTo>
                  <a:pt x="0" y="18698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775147" y="1129735"/>
            <a:ext cx="910987" cy="901049"/>
          </a:xfrm>
          <a:custGeom>
            <a:avLst/>
            <a:gdLst/>
            <a:ahLst/>
            <a:cxnLst/>
            <a:rect r="r" b="b" t="t" l="l"/>
            <a:pathLst>
              <a:path h="901049" w="910987">
                <a:moveTo>
                  <a:pt x="0" y="0"/>
                </a:moveTo>
                <a:lnTo>
                  <a:pt x="910987" y="0"/>
                </a:lnTo>
                <a:lnTo>
                  <a:pt x="910987" y="901049"/>
                </a:lnTo>
                <a:lnTo>
                  <a:pt x="0" y="9010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2146079">
            <a:off x="15938880" y="-1981486"/>
            <a:ext cx="5700605" cy="4114800"/>
          </a:xfrm>
          <a:custGeom>
            <a:avLst/>
            <a:gdLst/>
            <a:ahLst/>
            <a:cxnLst/>
            <a:rect r="r" b="b" t="t" l="l"/>
            <a:pathLst>
              <a:path h="4114800" w="5700605">
                <a:moveTo>
                  <a:pt x="0" y="0"/>
                </a:moveTo>
                <a:lnTo>
                  <a:pt x="5700604" y="0"/>
                </a:lnTo>
                <a:lnTo>
                  <a:pt x="57006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694508" y="6039195"/>
            <a:ext cx="7557252" cy="4247805"/>
          </a:xfrm>
          <a:custGeom>
            <a:avLst/>
            <a:gdLst/>
            <a:ahLst/>
            <a:cxnLst/>
            <a:rect r="r" b="b" t="t" l="l"/>
            <a:pathLst>
              <a:path h="4247805" w="7557252">
                <a:moveTo>
                  <a:pt x="0" y="0"/>
                </a:moveTo>
                <a:lnTo>
                  <a:pt x="7557253" y="0"/>
                </a:lnTo>
                <a:lnTo>
                  <a:pt x="7557253" y="4247805"/>
                </a:lnTo>
                <a:lnTo>
                  <a:pt x="0" y="424780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3215" y="247718"/>
            <a:ext cx="13555790" cy="18878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7200">
                <a:solidFill>
                  <a:srgbClr val="414370"/>
                </a:solidFill>
                <a:latin typeface="Lilita One"/>
                <a:ea typeface="Lilita One"/>
                <a:cs typeface="Lilita One"/>
                <a:sym typeface="Lilita One"/>
              </a:rPr>
              <a:t>Workshops &amp; Student-classroom </a:t>
            </a:r>
          </a:p>
          <a:p>
            <a:pPr algn="l">
              <a:lnSpc>
                <a:spcPts val="7200"/>
              </a:lnSpc>
            </a:pPr>
            <a:r>
              <a:rPr lang="en-US" sz="7200">
                <a:solidFill>
                  <a:srgbClr val="414370"/>
                </a:solidFill>
                <a:latin typeface="Lilita One"/>
                <a:ea typeface="Lilita One"/>
                <a:cs typeface="Lilita One"/>
                <a:sym typeface="Lilita One"/>
              </a:rPr>
              <a:t>engagement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238086" y="3001762"/>
            <a:ext cx="10698684" cy="5527822"/>
            <a:chOff x="0" y="0"/>
            <a:chExt cx="14264912" cy="7370429"/>
          </a:xfrm>
        </p:grpSpPr>
        <p:sp>
          <p:nvSpPr>
            <p:cNvPr name="Freeform 8" id="8"/>
            <p:cNvSpPr/>
            <p:nvPr/>
          </p:nvSpPr>
          <p:spPr>
            <a:xfrm flipH="false" flipV="false" rot="-115386">
              <a:off x="27624" y="89066"/>
              <a:ext cx="5337267" cy="1735944"/>
            </a:xfrm>
            <a:custGeom>
              <a:avLst/>
              <a:gdLst/>
              <a:ahLst/>
              <a:cxnLst/>
              <a:rect r="r" b="b" t="t" l="l"/>
              <a:pathLst>
                <a:path h="1735944" w="5337267">
                  <a:moveTo>
                    <a:pt x="0" y="0"/>
                  </a:moveTo>
                  <a:lnTo>
                    <a:pt x="5337268" y="0"/>
                  </a:lnTo>
                  <a:lnTo>
                    <a:pt x="5337268" y="1735944"/>
                  </a:lnTo>
                  <a:lnTo>
                    <a:pt x="0" y="17359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-115386">
              <a:off x="27624" y="1908010"/>
              <a:ext cx="5337267" cy="1735944"/>
            </a:xfrm>
            <a:custGeom>
              <a:avLst/>
              <a:gdLst/>
              <a:ahLst/>
              <a:cxnLst/>
              <a:rect r="r" b="b" t="t" l="l"/>
              <a:pathLst>
                <a:path h="1735944" w="5337267">
                  <a:moveTo>
                    <a:pt x="0" y="0"/>
                  </a:moveTo>
                  <a:lnTo>
                    <a:pt x="5337268" y="0"/>
                  </a:lnTo>
                  <a:lnTo>
                    <a:pt x="5337268" y="1735944"/>
                  </a:lnTo>
                  <a:lnTo>
                    <a:pt x="0" y="17359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-115386">
              <a:off x="27624" y="3726954"/>
              <a:ext cx="5337267" cy="1735944"/>
            </a:xfrm>
            <a:custGeom>
              <a:avLst/>
              <a:gdLst/>
              <a:ahLst/>
              <a:cxnLst/>
              <a:rect r="r" b="b" t="t" l="l"/>
              <a:pathLst>
                <a:path h="1735944" w="5337267">
                  <a:moveTo>
                    <a:pt x="0" y="0"/>
                  </a:moveTo>
                  <a:lnTo>
                    <a:pt x="5337268" y="0"/>
                  </a:lnTo>
                  <a:lnTo>
                    <a:pt x="5337268" y="1735945"/>
                  </a:lnTo>
                  <a:lnTo>
                    <a:pt x="0" y="17359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-115386">
              <a:off x="27624" y="5545419"/>
              <a:ext cx="5337267" cy="1735944"/>
            </a:xfrm>
            <a:custGeom>
              <a:avLst/>
              <a:gdLst/>
              <a:ahLst/>
              <a:cxnLst/>
              <a:rect r="r" b="b" t="t" l="l"/>
              <a:pathLst>
                <a:path h="1735944" w="5337267">
                  <a:moveTo>
                    <a:pt x="0" y="0"/>
                  </a:moveTo>
                  <a:lnTo>
                    <a:pt x="5337268" y="0"/>
                  </a:lnTo>
                  <a:lnTo>
                    <a:pt x="5337268" y="1735945"/>
                  </a:lnTo>
                  <a:lnTo>
                    <a:pt x="0" y="17359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 rot="0">
              <a:off x="5884916" y="228481"/>
              <a:ext cx="8379997" cy="106976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079"/>
                </a:lnSpc>
              </a:pPr>
              <a:r>
                <a:rPr lang="en-US" sz="2799" b="true">
                  <a:solidFill>
                    <a:srgbClr val="414370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Motivating students to look forward to attending their classes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487609" y="607576"/>
              <a:ext cx="4417299" cy="6322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919"/>
                </a:lnSpc>
              </a:pPr>
              <a:r>
                <a:rPr lang="en-US" sz="2799" b="true">
                  <a:solidFill>
                    <a:srgbClr val="FFFFFF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Motivation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5884916" y="1729926"/>
              <a:ext cx="8379997" cy="211116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079"/>
                </a:lnSpc>
              </a:pPr>
              <a:r>
                <a:rPr lang="en-US" sz="2799" b="true">
                  <a:solidFill>
                    <a:srgbClr val="414370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Establishing a comfortable learning environment that promotes healthy dynamics between students and teachers 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487609" y="2426520"/>
              <a:ext cx="4417299" cy="6322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919"/>
                </a:lnSpc>
              </a:pPr>
              <a:r>
                <a:rPr lang="en-US" sz="2799" b="true">
                  <a:solidFill>
                    <a:srgbClr val="FFFFFF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Comfort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487609" y="4245465"/>
              <a:ext cx="4417299" cy="6322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919"/>
                </a:lnSpc>
              </a:pPr>
              <a:r>
                <a:rPr lang="en-US" sz="2799" b="true">
                  <a:solidFill>
                    <a:srgbClr val="FFFFFF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Support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5884916" y="5761752"/>
              <a:ext cx="7658545" cy="159046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079"/>
                </a:lnSpc>
              </a:pPr>
              <a:r>
                <a:rPr lang="en-US" sz="2799" b="true">
                  <a:solidFill>
                    <a:srgbClr val="414370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Consistent co-creative and collaborative learning conjoined with strategic partners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487609" y="6063930"/>
              <a:ext cx="4417299" cy="6322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919"/>
                </a:lnSpc>
              </a:pPr>
              <a:r>
                <a:rPr lang="en-US" sz="2799" b="true">
                  <a:solidFill>
                    <a:srgbClr val="FFFFFF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Skill building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5884916" y="4266539"/>
              <a:ext cx="8174398" cy="106976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079"/>
                </a:lnSpc>
              </a:pPr>
              <a:r>
                <a:rPr lang="en-US" sz="2799" b="true">
                  <a:solidFill>
                    <a:srgbClr val="414370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Students can find support in their peers as “role models”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DAGfE1B4HPY</dc:identifier>
  <dcterms:modified xsi:type="dcterms:W3CDTF">2011-08-01T06:04:30Z</dcterms:modified>
  <cp:revision>1</cp:revision>
  <dc:title>SinnVOLL Presentation</dc:title>
</cp:coreProperties>
</file>