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Open Sauce Bold" charset="1" panose="00000800000000000000"/>
      <p:regular r:id="rId21"/>
    </p:embeddedFont>
    <p:embeddedFont>
      <p:font typeface="Quicksand Bold" charset="1" panose="00000000000000000000"/>
      <p:regular r:id="rId22"/>
    </p:embeddedFont>
    <p:embeddedFont>
      <p:font typeface="Lilita One" charset="1" panose="02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jpeg" Type="http://schemas.openxmlformats.org/officeDocument/2006/relationships/image"/><Relationship Id="rId3" Target="../media/image84.jpeg" Type="http://schemas.openxmlformats.org/officeDocument/2006/relationships/image"/><Relationship Id="rId4" Target="../media/image85.png" Type="http://schemas.openxmlformats.org/officeDocument/2006/relationships/image"/><Relationship Id="rId5" Target="../media/image86.svg" Type="http://schemas.openxmlformats.org/officeDocument/2006/relationships/image"/><Relationship Id="rId6" Target="../media/image87.png" Type="http://schemas.openxmlformats.org/officeDocument/2006/relationships/image"/><Relationship Id="rId7" Target="../media/image88.svg" Type="http://schemas.openxmlformats.org/officeDocument/2006/relationships/image"/><Relationship Id="rId8" Target="../media/image89.png" Type="http://schemas.openxmlformats.org/officeDocument/2006/relationships/image"/><Relationship Id="rId9" Target="../media/image9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1.jpeg" Type="http://schemas.openxmlformats.org/officeDocument/2006/relationships/image"/><Relationship Id="rId3" Target="../media/image92.jpeg" Type="http://schemas.openxmlformats.org/officeDocument/2006/relationships/image"/><Relationship Id="rId4" Target="../media/image93.jpeg" Type="http://schemas.openxmlformats.org/officeDocument/2006/relationships/image"/><Relationship Id="rId5" Target="../media/image94.jpeg" Type="http://schemas.openxmlformats.org/officeDocument/2006/relationships/image"/><Relationship Id="rId6" Target="../media/image95.jpeg" Type="http://schemas.openxmlformats.org/officeDocument/2006/relationships/image"/><Relationship Id="rId7" Target="../media/image96.gif" Type="http://schemas.openxmlformats.org/officeDocument/2006/relationships/image"/><Relationship Id="rId8" Target="../media/image97.png" Type="http://schemas.openxmlformats.org/officeDocument/2006/relationships/image"/><Relationship Id="rId9" Target="../media/image9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9.jpeg" Type="http://schemas.openxmlformats.org/officeDocument/2006/relationships/image"/><Relationship Id="rId3" Target="../media/image100.jpeg" Type="http://schemas.openxmlformats.org/officeDocument/2006/relationships/image"/><Relationship Id="rId4" Target="../media/image101.jpeg" Type="http://schemas.openxmlformats.org/officeDocument/2006/relationships/image"/><Relationship Id="rId5" Target="../media/image102.jpeg" Type="http://schemas.openxmlformats.org/officeDocument/2006/relationships/image"/><Relationship Id="rId6" Target="../media/image103.png" Type="http://schemas.openxmlformats.org/officeDocument/2006/relationships/image"/><Relationship Id="rId7" Target="../media/image10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105.png" Type="http://schemas.openxmlformats.org/officeDocument/2006/relationships/image"/><Relationship Id="rId7" Target="../media/image106.svg" Type="http://schemas.openxmlformats.org/officeDocument/2006/relationships/image"/><Relationship Id="rId8" Target="../media/image107.png" Type="http://schemas.openxmlformats.org/officeDocument/2006/relationships/image"/><Relationship Id="rId9" Target="../media/image10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1.png" Type="http://schemas.openxmlformats.org/officeDocument/2006/relationships/image"/><Relationship Id="rId11" Target="../media/image112.sv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109.png" Type="http://schemas.openxmlformats.org/officeDocument/2006/relationships/image"/><Relationship Id="rId9" Target="../media/image11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113.png" Type="http://schemas.openxmlformats.org/officeDocument/2006/relationships/image"/><Relationship Id="rId9" Target="../media/image11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28.png" Type="http://schemas.openxmlformats.org/officeDocument/2006/relationships/image"/><Relationship Id="rId15" Target="../media/image29.svg" Type="http://schemas.openxmlformats.org/officeDocument/2006/relationships/image"/><Relationship Id="rId16" Target="../media/image17.jpe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12" Target="../media/image38.png" Type="http://schemas.openxmlformats.org/officeDocument/2006/relationships/image"/><Relationship Id="rId13" Target="../media/image39.svg" Type="http://schemas.openxmlformats.org/officeDocument/2006/relationships/image"/><Relationship Id="rId14" Target="../media/image40.png" Type="http://schemas.openxmlformats.org/officeDocument/2006/relationships/image"/><Relationship Id="rId15" Target="../media/image4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png" Type="http://schemas.openxmlformats.org/officeDocument/2006/relationships/image"/><Relationship Id="rId14" Target="../media/image48.png" Type="http://schemas.openxmlformats.org/officeDocument/2006/relationships/image"/><Relationship Id="rId15" Target="../media/image49.png" Type="http://schemas.openxmlformats.org/officeDocument/2006/relationships/image"/><Relationship Id="rId16" Target="../media/image50.pn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42.png" Type="http://schemas.openxmlformats.org/officeDocument/2006/relationships/image"/><Relationship Id="rId9" Target="../media/image4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png" Type="http://schemas.openxmlformats.org/officeDocument/2006/relationships/image"/><Relationship Id="rId12" Target="../media/image61.png" Type="http://schemas.openxmlformats.org/officeDocument/2006/relationships/image"/><Relationship Id="rId13" Target="../media/image62.jpeg" Type="http://schemas.openxmlformats.org/officeDocument/2006/relationships/image"/><Relationship Id="rId14" Target="../media/image32.png" Type="http://schemas.openxmlformats.org/officeDocument/2006/relationships/image"/><Relationship Id="rId15" Target="../media/image33.svg" Type="http://schemas.openxmlformats.org/officeDocument/2006/relationships/image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png" Type="http://schemas.openxmlformats.org/officeDocument/2006/relationships/image"/><Relationship Id="rId8" Target="../media/image57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svg" Type="http://schemas.openxmlformats.org/officeDocument/2006/relationships/image"/><Relationship Id="rId11" Target="../media/image70.png" Type="http://schemas.openxmlformats.org/officeDocument/2006/relationships/image"/><Relationship Id="rId12" Target="../media/image71.svg" Type="http://schemas.openxmlformats.org/officeDocument/2006/relationships/image"/><Relationship Id="rId2" Target="../media/image63.pn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78.png" Type="http://schemas.openxmlformats.org/officeDocument/2006/relationships/image"/><Relationship Id="rId4" Target="../media/image79.png" Type="http://schemas.openxmlformats.org/officeDocument/2006/relationships/image"/><Relationship Id="rId5" Target="../media/image80.jpeg" Type="http://schemas.openxmlformats.org/officeDocument/2006/relationships/image"/><Relationship Id="rId6" Target="../media/image8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82.jpe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08448">
            <a:off x="-1059491" y="6403553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629">
            <a:off x="144955" y="8372070"/>
            <a:ext cx="1919769" cy="2002366"/>
          </a:xfrm>
          <a:custGeom>
            <a:avLst/>
            <a:gdLst/>
            <a:ahLst/>
            <a:cxnLst/>
            <a:rect r="r" b="b" t="t" l="l"/>
            <a:pathLst>
              <a:path h="2002366" w="1919769">
                <a:moveTo>
                  <a:pt x="1919769" y="0"/>
                </a:moveTo>
                <a:lnTo>
                  <a:pt x="0" y="0"/>
                </a:lnTo>
                <a:lnTo>
                  <a:pt x="0" y="2002366"/>
                </a:lnTo>
                <a:lnTo>
                  <a:pt x="1919769" y="2002366"/>
                </a:lnTo>
                <a:lnTo>
                  <a:pt x="191976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433936" y="-156011"/>
            <a:ext cx="11290994" cy="2140157"/>
            <a:chOff x="0" y="0"/>
            <a:chExt cx="15054658" cy="285354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16332"/>
              <a:ext cx="15054658" cy="2737211"/>
            </a:xfrm>
            <a:custGeom>
              <a:avLst/>
              <a:gdLst/>
              <a:ahLst/>
              <a:cxnLst/>
              <a:rect r="r" b="b" t="t" l="l"/>
              <a:pathLst>
                <a:path h="2737211" w="15054658">
                  <a:moveTo>
                    <a:pt x="0" y="0"/>
                  </a:moveTo>
                  <a:lnTo>
                    <a:pt x="15054658" y="0"/>
                  </a:lnTo>
                  <a:lnTo>
                    <a:pt x="15054658" y="2737211"/>
                  </a:lnTo>
                  <a:lnTo>
                    <a:pt x="0" y="2737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88526" cy="2706942"/>
            </a:xfrm>
            <a:custGeom>
              <a:avLst/>
              <a:gdLst/>
              <a:ahLst/>
              <a:cxnLst/>
              <a:rect r="r" b="b" t="t" l="l"/>
              <a:pathLst>
                <a:path h="2706942" w="6288526">
                  <a:moveTo>
                    <a:pt x="0" y="0"/>
                  </a:moveTo>
                  <a:lnTo>
                    <a:pt x="6288526" y="0"/>
                  </a:lnTo>
                  <a:lnTo>
                    <a:pt x="6288526" y="2706942"/>
                  </a:lnTo>
                  <a:lnTo>
                    <a:pt x="0" y="2706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67134" r="-1614" b="-68927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352570" y="6692080"/>
            <a:ext cx="5716429" cy="3594920"/>
          </a:xfrm>
          <a:custGeom>
            <a:avLst/>
            <a:gdLst/>
            <a:ahLst/>
            <a:cxnLst/>
            <a:rect r="r" b="b" t="t" l="l"/>
            <a:pathLst>
              <a:path h="3594920" w="5716429">
                <a:moveTo>
                  <a:pt x="0" y="0"/>
                </a:moveTo>
                <a:lnTo>
                  <a:pt x="5716430" y="0"/>
                </a:lnTo>
                <a:lnTo>
                  <a:pt x="5716430" y="3594920"/>
                </a:lnTo>
                <a:lnTo>
                  <a:pt x="0" y="359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308448">
            <a:off x="15557847" y="8455014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120742" y="8773112"/>
            <a:ext cx="1863888" cy="1200282"/>
          </a:xfrm>
          <a:custGeom>
            <a:avLst/>
            <a:gdLst/>
            <a:ahLst/>
            <a:cxnLst/>
            <a:rect r="r" b="b" t="t" l="l"/>
            <a:pathLst>
              <a:path h="1200282" w="1863888">
                <a:moveTo>
                  <a:pt x="0" y="0"/>
                </a:moveTo>
                <a:lnTo>
                  <a:pt x="1863889" y="0"/>
                </a:lnTo>
                <a:lnTo>
                  <a:pt x="1863889" y="1200282"/>
                </a:lnTo>
                <a:lnTo>
                  <a:pt x="0" y="12002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79288">
            <a:off x="15783204" y="3014625"/>
            <a:ext cx="1291348" cy="1400871"/>
          </a:xfrm>
          <a:custGeom>
            <a:avLst/>
            <a:gdLst/>
            <a:ahLst/>
            <a:cxnLst/>
            <a:rect r="r" b="b" t="t" l="l"/>
            <a:pathLst>
              <a:path h="1400871" w="1291348">
                <a:moveTo>
                  <a:pt x="0" y="0"/>
                </a:moveTo>
                <a:lnTo>
                  <a:pt x="1291348" y="0"/>
                </a:lnTo>
                <a:lnTo>
                  <a:pt x="1291348" y="1400870"/>
                </a:lnTo>
                <a:lnTo>
                  <a:pt x="0" y="1400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17281" y="-1714116"/>
            <a:ext cx="5893504" cy="4886251"/>
          </a:xfrm>
          <a:custGeom>
            <a:avLst/>
            <a:gdLst/>
            <a:ahLst/>
            <a:cxnLst/>
            <a:rect r="r" b="b" t="t" l="l"/>
            <a:pathLst>
              <a:path h="4886251" w="5893504">
                <a:moveTo>
                  <a:pt x="0" y="0"/>
                </a:moveTo>
                <a:lnTo>
                  <a:pt x="5893504" y="0"/>
                </a:lnTo>
                <a:lnTo>
                  <a:pt x="5893504" y="4886251"/>
                </a:lnTo>
                <a:lnTo>
                  <a:pt x="0" y="48862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57197">
            <a:off x="1218311" y="1933604"/>
            <a:ext cx="2353848" cy="1831722"/>
          </a:xfrm>
          <a:custGeom>
            <a:avLst/>
            <a:gdLst/>
            <a:ahLst/>
            <a:cxnLst/>
            <a:rect r="r" b="b" t="t" l="l"/>
            <a:pathLst>
              <a:path h="1831722" w="2353848">
                <a:moveTo>
                  <a:pt x="0" y="0"/>
                </a:moveTo>
                <a:lnTo>
                  <a:pt x="2353849" y="0"/>
                </a:lnTo>
                <a:lnTo>
                  <a:pt x="2353849" y="1831722"/>
                </a:lnTo>
                <a:lnTo>
                  <a:pt x="0" y="18317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561755" y="9076232"/>
            <a:ext cx="3066231" cy="1210768"/>
          </a:xfrm>
          <a:custGeom>
            <a:avLst/>
            <a:gdLst/>
            <a:ahLst/>
            <a:cxnLst/>
            <a:rect r="r" b="b" t="t" l="l"/>
            <a:pathLst>
              <a:path h="1210768" w="3066231">
                <a:moveTo>
                  <a:pt x="0" y="0"/>
                </a:moveTo>
                <a:lnTo>
                  <a:pt x="3066232" y="0"/>
                </a:lnTo>
                <a:lnTo>
                  <a:pt x="3066232" y="1210768"/>
                </a:lnTo>
                <a:lnTo>
                  <a:pt x="0" y="12107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212929" y="7467191"/>
            <a:ext cx="5995711" cy="623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8"/>
              </a:lnSpc>
            </a:pPr>
            <a:r>
              <a:rPr lang="en-US" sz="3598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Shreya Gupta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893504" y="3391210"/>
            <a:ext cx="9520046" cy="95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43"/>
              </a:lnSpc>
            </a:pPr>
            <a:r>
              <a:rPr lang="en-US" sz="4130" spc="20" b="true">
                <a:solidFill>
                  <a:srgbClr val="41437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Fostering STEM education through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17171" y="4161240"/>
            <a:ext cx="16667460" cy="133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932"/>
              </a:lnSpc>
            </a:pPr>
            <a:r>
              <a:rPr lang="en-US" b="true" sz="7592" u="sng">
                <a:solidFill>
                  <a:srgbClr val="41437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Meaningful Learning Environments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873084" y="8583917"/>
            <a:ext cx="4675401" cy="389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8"/>
              </a:lnSpc>
            </a:pPr>
            <a:r>
              <a:rPr lang="en-US" sz="2298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Earth Observation Lab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26" y="303300"/>
            <a:ext cx="9777499" cy="5750840"/>
          </a:xfrm>
          <a:custGeom>
            <a:avLst/>
            <a:gdLst/>
            <a:ahLst/>
            <a:cxnLst/>
            <a:rect r="r" b="b" t="t" l="l"/>
            <a:pathLst>
              <a:path h="5750840" w="9777499">
                <a:moveTo>
                  <a:pt x="0" y="0"/>
                </a:moveTo>
                <a:lnTo>
                  <a:pt x="9777500" y="0"/>
                </a:lnTo>
                <a:lnTo>
                  <a:pt x="9777500" y="5750840"/>
                </a:lnTo>
                <a:lnTo>
                  <a:pt x="0" y="575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513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58624" y="4737530"/>
            <a:ext cx="9479317" cy="5271126"/>
          </a:xfrm>
          <a:custGeom>
            <a:avLst/>
            <a:gdLst/>
            <a:ahLst/>
            <a:cxnLst/>
            <a:rect r="r" b="b" t="t" l="l"/>
            <a:pathLst>
              <a:path h="5271126" w="9479317">
                <a:moveTo>
                  <a:pt x="0" y="0"/>
                </a:moveTo>
                <a:lnTo>
                  <a:pt x="9479317" y="0"/>
                </a:lnTo>
                <a:lnTo>
                  <a:pt x="9479317" y="5271127"/>
                </a:lnTo>
                <a:lnTo>
                  <a:pt x="0" y="5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94" t="-40702" r="0" b="-171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532934"/>
            <a:ext cx="4315488" cy="2754066"/>
          </a:xfrm>
          <a:custGeom>
            <a:avLst/>
            <a:gdLst/>
            <a:ahLst/>
            <a:cxnLst/>
            <a:rect r="r" b="b" t="t" l="l"/>
            <a:pathLst>
              <a:path h="2754066" w="4315488">
                <a:moveTo>
                  <a:pt x="0" y="0"/>
                </a:moveTo>
                <a:lnTo>
                  <a:pt x="4315488" y="0"/>
                </a:lnTo>
                <a:lnTo>
                  <a:pt x="4315488" y="2754066"/>
                </a:lnTo>
                <a:lnTo>
                  <a:pt x="0" y="2754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63849" y="303300"/>
            <a:ext cx="4075787" cy="3082777"/>
          </a:xfrm>
          <a:custGeom>
            <a:avLst/>
            <a:gdLst/>
            <a:ahLst/>
            <a:cxnLst/>
            <a:rect r="r" b="b" t="t" l="l"/>
            <a:pathLst>
              <a:path h="3082777" w="4075787">
                <a:moveTo>
                  <a:pt x="0" y="0"/>
                </a:moveTo>
                <a:lnTo>
                  <a:pt x="4075786" y="0"/>
                </a:lnTo>
                <a:lnTo>
                  <a:pt x="4075786" y="3082777"/>
                </a:lnTo>
                <a:lnTo>
                  <a:pt x="0" y="30827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8624" y="4205467"/>
            <a:ext cx="2084303" cy="2084303"/>
          </a:xfrm>
          <a:custGeom>
            <a:avLst/>
            <a:gdLst/>
            <a:ahLst/>
            <a:cxnLst/>
            <a:rect r="r" b="b" t="t" l="l"/>
            <a:pathLst>
              <a:path h="2084303" w="2084303">
                <a:moveTo>
                  <a:pt x="0" y="0"/>
                </a:moveTo>
                <a:lnTo>
                  <a:pt x="2084303" y="0"/>
                </a:lnTo>
                <a:lnTo>
                  <a:pt x="2084303" y="2084303"/>
                </a:lnTo>
                <a:lnTo>
                  <a:pt x="0" y="2084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67353" y="-983369"/>
            <a:ext cx="8177797" cy="6885746"/>
          </a:xfrm>
          <a:custGeom>
            <a:avLst/>
            <a:gdLst/>
            <a:ahLst/>
            <a:cxnLst/>
            <a:rect r="r" b="b" t="t" l="l"/>
            <a:pathLst>
              <a:path h="6885746" w="8177797">
                <a:moveTo>
                  <a:pt x="0" y="0"/>
                </a:moveTo>
                <a:lnTo>
                  <a:pt x="8177797" y="0"/>
                </a:lnTo>
                <a:lnTo>
                  <a:pt x="8177797" y="6885746"/>
                </a:lnTo>
                <a:lnTo>
                  <a:pt x="0" y="6885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123" t="0" r="-44767" b="-1023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09739" y="4930059"/>
            <a:ext cx="8035411" cy="5356941"/>
          </a:xfrm>
          <a:custGeom>
            <a:avLst/>
            <a:gdLst/>
            <a:ahLst/>
            <a:cxnLst/>
            <a:rect r="r" b="b" t="t" l="l"/>
            <a:pathLst>
              <a:path h="5356941" w="8035411">
                <a:moveTo>
                  <a:pt x="0" y="0"/>
                </a:moveTo>
                <a:lnTo>
                  <a:pt x="8035411" y="0"/>
                </a:lnTo>
                <a:lnTo>
                  <a:pt x="8035411" y="5356941"/>
                </a:lnTo>
                <a:lnTo>
                  <a:pt x="0" y="5356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10" t="-15965" r="-41651" b="-1707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075700"/>
            <a:ext cx="6948399" cy="5211300"/>
          </a:xfrm>
          <a:custGeom>
            <a:avLst/>
            <a:gdLst/>
            <a:ahLst/>
            <a:cxnLst/>
            <a:rect r="r" b="b" t="t" l="l"/>
            <a:pathLst>
              <a:path h="5211300" w="6948399">
                <a:moveTo>
                  <a:pt x="0" y="0"/>
                </a:moveTo>
                <a:lnTo>
                  <a:pt x="6948399" y="0"/>
                </a:lnTo>
                <a:lnTo>
                  <a:pt x="6948399" y="5211300"/>
                </a:lnTo>
                <a:lnTo>
                  <a:pt x="0" y="5211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9113" y="2426810"/>
            <a:ext cx="8381083" cy="4424419"/>
          </a:xfrm>
          <a:custGeom>
            <a:avLst/>
            <a:gdLst/>
            <a:ahLst/>
            <a:cxnLst/>
            <a:rect r="r" b="b" t="t" l="l"/>
            <a:pathLst>
              <a:path h="4424419" w="8381083">
                <a:moveTo>
                  <a:pt x="0" y="0"/>
                </a:moveTo>
                <a:lnTo>
                  <a:pt x="8381084" y="0"/>
                </a:lnTo>
                <a:lnTo>
                  <a:pt x="8381084" y="4424419"/>
                </a:lnTo>
                <a:lnTo>
                  <a:pt x="0" y="4424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83" t="-45191" r="-17420" b="-2629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5742687" cy="3720416"/>
          </a:xfrm>
          <a:custGeom>
            <a:avLst/>
            <a:gdLst/>
            <a:ahLst/>
            <a:cxnLst/>
            <a:rect r="r" b="b" t="t" l="l"/>
            <a:pathLst>
              <a:path h="3720416" w="5742687">
                <a:moveTo>
                  <a:pt x="0" y="0"/>
                </a:moveTo>
                <a:lnTo>
                  <a:pt x="5742687" y="0"/>
                </a:lnTo>
                <a:lnTo>
                  <a:pt x="5742687" y="3720416"/>
                </a:lnTo>
                <a:lnTo>
                  <a:pt x="0" y="3720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34694" b="-17035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7357987" y="7681350"/>
            <a:ext cx="2349990" cy="2349990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6137619" y="251016"/>
            <a:ext cx="2440736" cy="1828333"/>
          </a:xfrm>
          <a:custGeom>
            <a:avLst/>
            <a:gdLst/>
            <a:ahLst/>
            <a:cxnLst/>
            <a:rect r="r" b="b" t="t" l="l"/>
            <a:pathLst>
              <a:path h="1828333" w="2440736">
                <a:moveTo>
                  <a:pt x="0" y="0"/>
                </a:moveTo>
                <a:lnTo>
                  <a:pt x="2440736" y="0"/>
                </a:lnTo>
                <a:lnTo>
                  <a:pt x="2440736" y="1828333"/>
                </a:lnTo>
                <a:lnTo>
                  <a:pt x="0" y="1828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3815" y="317483"/>
            <a:ext cx="5943675" cy="4457757"/>
          </a:xfrm>
          <a:custGeom>
            <a:avLst/>
            <a:gdLst/>
            <a:ahLst/>
            <a:cxnLst/>
            <a:rect r="r" b="b" t="t" l="l"/>
            <a:pathLst>
              <a:path h="4457757" w="5943675">
                <a:moveTo>
                  <a:pt x="0" y="0"/>
                </a:moveTo>
                <a:lnTo>
                  <a:pt x="5943675" y="0"/>
                </a:lnTo>
                <a:lnTo>
                  <a:pt x="5943675" y="4457757"/>
                </a:lnTo>
                <a:lnTo>
                  <a:pt x="0" y="445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03552" y="5189264"/>
            <a:ext cx="7784448" cy="5189632"/>
          </a:xfrm>
          <a:custGeom>
            <a:avLst/>
            <a:gdLst/>
            <a:ahLst/>
            <a:cxnLst/>
            <a:rect r="r" b="b" t="t" l="l"/>
            <a:pathLst>
              <a:path h="5189632" w="7784448">
                <a:moveTo>
                  <a:pt x="0" y="0"/>
                </a:moveTo>
                <a:lnTo>
                  <a:pt x="7784448" y="0"/>
                </a:lnTo>
                <a:lnTo>
                  <a:pt x="7784448" y="5189632"/>
                </a:lnTo>
                <a:lnTo>
                  <a:pt x="0" y="5189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89817" y="0"/>
            <a:ext cx="7798183" cy="5198789"/>
          </a:xfrm>
          <a:custGeom>
            <a:avLst/>
            <a:gdLst/>
            <a:ahLst/>
            <a:cxnLst/>
            <a:rect r="r" b="b" t="t" l="l"/>
            <a:pathLst>
              <a:path h="5198789" w="7798183">
                <a:moveTo>
                  <a:pt x="0" y="0"/>
                </a:moveTo>
                <a:lnTo>
                  <a:pt x="7798183" y="0"/>
                </a:lnTo>
                <a:lnTo>
                  <a:pt x="7798183" y="5198789"/>
                </a:lnTo>
                <a:lnTo>
                  <a:pt x="0" y="5198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6306" y="5054218"/>
            <a:ext cx="7667694" cy="5111796"/>
          </a:xfrm>
          <a:custGeom>
            <a:avLst/>
            <a:gdLst/>
            <a:ahLst/>
            <a:cxnLst/>
            <a:rect r="r" b="b" t="t" l="l"/>
            <a:pathLst>
              <a:path h="5111796" w="7667694">
                <a:moveTo>
                  <a:pt x="0" y="0"/>
                </a:moveTo>
                <a:lnTo>
                  <a:pt x="7667694" y="0"/>
                </a:lnTo>
                <a:lnTo>
                  <a:pt x="7667694" y="5111795"/>
                </a:lnTo>
                <a:lnTo>
                  <a:pt x="0" y="5111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12154" y="317483"/>
            <a:ext cx="2920847" cy="4563823"/>
          </a:xfrm>
          <a:custGeom>
            <a:avLst/>
            <a:gdLst/>
            <a:ahLst/>
            <a:cxnLst/>
            <a:rect r="r" b="b" t="t" l="l"/>
            <a:pathLst>
              <a:path h="4563823" w="2920847">
                <a:moveTo>
                  <a:pt x="0" y="0"/>
                </a:moveTo>
                <a:lnTo>
                  <a:pt x="2920846" y="0"/>
                </a:lnTo>
                <a:lnTo>
                  <a:pt x="2920846" y="4563823"/>
                </a:lnTo>
                <a:lnTo>
                  <a:pt x="0" y="4563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08448">
            <a:off x="-3637317" y="6832894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5" y="0"/>
                </a:lnTo>
                <a:lnTo>
                  <a:pt x="57006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45021" y="5921271"/>
            <a:ext cx="7215600" cy="2752418"/>
            <a:chOff x="0" y="0"/>
            <a:chExt cx="1910359" cy="7287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10359" cy="728714"/>
            </a:xfrm>
            <a:custGeom>
              <a:avLst/>
              <a:gdLst/>
              <a:ahLst/>
              <a:cxnLst/>
              <a:rect r="r" b="b" t="t" l="l"/>
              <a:pathLst>
                <a:path h="728714" w="1910359">
                  <a:moveTo>
                    <a:pt x="54720" y="0"/>
                  </a:moveTo>
                  <a:lnTo>
                    <a:pt x="1855639" y="0"/>
                  </a:lnTo>
                  <a:cubicBezTo>
                    <a:pt x="1885860" y="0"/>
                    <a:pt x="1910359" y="24499"/>
                    <a:pt x="1910359" y="54720"/>
                  </a:cubicBezTo>
                  <a:lnTo>
                    <a:pt x="1910359" y="673993"/>
                  </a:lnTo>
                  <a:cubicBezTo>
                    <a:pt x="1910359" y="688506"/>
                    <a:pt x="1904594" y="702424"/>
                    <a:pt x="1894332" y="712686"/>
                  </a:cubicBezTo>
                  <a:cubicBezTo>
                    <a:pt x="1884070" y="722948"/>
                    <a:pt x="1870151" y="728714"/>
                    <a:pt x="1855639" y="728714"/>
                  </a:cubicBezTo>
                  <a:lnTo>
                    <a:pt x="54720" y="728714"/>
                  </a:lnTo>
                  <a:cubicBezTo>
                    <a:pt x="40207" y="728714"/>
                    <a:pt x="26289" y="722948"/>
                    <a:pt x="16027" y="712686"/>
                  </a:cubicBezTo>
                  <a:cubicBezTo>
                    <a:pt x="5765" y="702424"/>
                    <a:pt x="0" y="688506"/>
                    <a:pt x="0" y="673993"/>
                  </a:cubicBezTo>
                  <a:lnTo>
                    <a:pt x="0" y="54720"/>
                  </a:lnTo>
                  <a:cubicBezTo>
                    <a:pt x="0" y="40207"/>
                    <a:pt x="5765" y="26289"/>
                    <a:pt x="16027" y="16027"/>
                  </a:cubicBezTo>
                  <a:cubicBezTo>
                    <a:pt x="26289" y="5765"/>
                    <a:pt x="40207" y="0"/>
                    <a:pt x="547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910359" cy="7668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308448">
            <a:off x="15437698" y="-649539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115576" y="1807849"/>
            <a:ext cx="1432440" cy="1416813"/>
          </a:xfrm>
          <a:custGeom>
            <a:avLst/>
            <a:gdLst/>
            <a:ahLst/>
            <a:cxnLst/>
            <a:rect r="r" b="b" t="t" l="l"/>
            <a:pathLst>
              <a:path h="1416813" w="1432440">
                <a:moveTo>
                  <a:pt x="0" y="0"/>
                </a:moveTo>
                <a:lnTo>
                  <a:pt x="1432440" y="0"/>
                </a:lnTo>
                <a:lnTo>
                  <a:pt x="1432440" y="1416813"/>
                </a:lnTo>
                <a:lnTo>
                  <a:pt x="0" y="1416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0517" y="9283837"/>
            <a:ext cx="856366" cy="847024"/>
          </a:xfrm>
          <a:custGeom>
            <a:avLst/>
            <a:gdLst/>
            <a:ahLst/>
            <a:cxnLst/>
            <a:rect r="r" b="b" t="t" l="l"/>
            <a:pathLst>
              <a:path h="847024" w="856366">
                <a:moveTo>
                  <a:pt x="0" y="0"/>
                </a:moveTo>
                <a:lnTo>
                  <a:pt x="856366" y="0"/>
                </a:lnTo>
                <a:lnTo>
                  <a:pt x="856366" y="847024"/>
                </a:lnTo>
                <a:lnTo>
                  <a:pt x="0" y="847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0"/>
            <a:ext cx="2523987" cy="2523987"/>
          </a:xfrm>
          <a:custGeom>
            <a:avLst/>
            <a:gdLst/>
            <a:ahLst/>
            <a:cxnLst/>
            <a:rect r="r" b="b" t="t" l="l"/>
            <a:pathLst>
              <a:path h="2523987" w="2523987">
                <a:moveTo>
                  <a:pt x="0" y="0"/>
                </a:moveTo>
                <a:lnTo>
                  <a:pt x="2523987" y="0"/>
                </a:lnTo>
                <a:lnTo>
                  <a:pt x="2523987" y="2523987"/>
                </a:lnTo>
                <a:lnTo>
                  <a:pt x="0" y="2523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75321" y="8854664"/>
            <a:ext cx="2523987" cy="1445929"/>
          </a:xfrm>
          <a:custGeom>
            <a:avLst/>
            <a:gdLst/>
            <a:ahLst/>
            <a:cxnLst/>
            <a:rect r="r" b="b" t="t" l="l"/>
            <a:pathLst>
              <a:path h="1445929" w="2523987">
                <a:moveTo>
                  <a:pt x="0" y="0"/>
                </a:moveTo>
                <a:lnTo>
                  <a:pt x="2523987" y="0"/>
                </a:lnTo>
                <a:lnTo>
                  <a:pt x="2523987" y="1445929"/>
                </a:lnTo>
                <a:lnTo>
                  <a:pt x="0" y="1445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0085173" y="3501087"/>
            <a:ext cx="6855511" cy="1751592"/>
            <a:chOff x="0" y="0"/>
            <a:chExt cx="1803966" cy="4609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03966" cy="460916"/>
            </a:xfrm>
            <a:custGeom>
              <a:avLst/>
              <a:gdLst/>
              <a:ahLst/>
              <a:cxnLst/>
              <a:rect r="r" b="b" t="t" l="l"/>
              <a:pathLst>
                <a:path h="460916" w="1803966">
                  <a:moveTo>
                    <a:pt x="57594" y="0"/>
                  </a:moveTo>
                  <a:lnTo>
                    <a:pt x="1746372" y="0"/>
                  </a:lnTo>
                  <a:cubicBezTo>
                    <a:pt x="1761647" y="0"/>
                    <a:pt x="1776296" y="6068"/>
                    <a:pt x="1787097" y="16869"/>
                  </a:cubicBezTo>
                  <a:cubicBezTo>
                    <a:pt x="1797898" y="27670"/>
                    <a:pt x="1803966" y="42319"/>
                    <a:pt x="1803966" y="57594"/>
                  </a:cubicBezTo>
                  <a:lnTo>
                    <a:pt x="1803966" y="403322"/>
                  </a:lnTo>
                  <a:cubicBezTo>
                    <a:pt x="1803966" y="418597"/>
                    <a:pt x="1797898" y="433246"/>
                    <a:pt x="1787097" y="444047"/>
                  </a:cubicBezTo>
                  <a:cubicBezTo>
                    <a:pt x="1776296" y="454848"/>
                    <a:pt x="1761647" y="460916"/>
                    <a:pt x="1746372" y="460916"/>
                  </a:cubicBezTo>
                  <a:lnTo>
                    <a:pt x="57594" y="460916"/>
                  </a:lnTo>
                  <a:cubicBezTo>
                    <a:pt x="42319" y="460916"/>
                    <a:pt x="27670" y="454848"/>
                    <a:pt x="16869" y="444047"/>
                  </a:cubicBezTo>
                  <a:cubicBezTo>
                    <a:pt x="6068" y="433246"/>
                    <a:pt x="0" y="418597"/>
                    <a:pt x="0" y="403322"/>
                  </a:cubicBezTo>
                  <a:lnTo>
                    <a:pt x="0" y="57594"/>
                  </a:lnTo>
                  <a:cubicBezTo>
                    <a:pt x="0" y="42319"/>
                    <a:pt x="6068" y="27670"/>
                    <a:pt x="16869" y="16869"/>
                  </a:cubicBezTo>
                  <a:cubicBezTo>
                    <a:pt x="27670" y="6068"/>
                    <a:pt x="42319" y="0"/>
                    <a:pt x="575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803966" cy="499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677163" y="3699950"/>
            <a:ext cx="5671531" cy="130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3058" indent="-271529" lvl="1">
              <a:lnSpc>
                <a:spcPts val="3521"/>
              </a:lnSpc>
              <a:buFont typeface="Arial"/>
              <a:buChar char="•"/>
            </a:pPr>
            <a:r>
              <a:rPr lang="en-US" b="true" sz="2515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Continued internship placements</a:t>
            </a:r>
          </a:p>
          <a:p>
            <a:pPr algn="l" marL="543058" indent="-271529" lvl="1">
              <a:lnSpc>
                <a:spcPts val="3521"/>
              </a:lnSpc>
              <a:buFont typeface="Arial"/>
              <a:buChar char="•"/>
            </a:pPr>
            <a:r>
              <a:rPr lang="en-US" b="true" sz="2515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Soft-skill training</a:t>
            </a:r>
          </a:p>
          <a:p>
            <a:pPr algn="l" marL="543058" indent="-271529" lvl="1">
              <a:lnSpc>
                <a:spcPts val="3521"/>
              </a:lnSpc>
              <a:buFont typeface="Arial"/>
              <a:buChar char="•"/>
            </a:pPr>
            <a:r>
              <a:rPr lang="en-US" b="true" sz="2515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Purposeful learning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712376" y="2811129"/>
            <a:ext cx="8562837" cy="2425403"/>
            <a:chOff x="0" y="0"/>
            <a:chExt cx="2245851" cy="63613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245851" cy="636132"/>
            </a:xfrm>
            <a:custGeom>
              <a:avLst/>
              <a:gdLst/>
              <a:ahLst/>
              <a:cxnLst/>
              <a:rect r="r" b="b" t="t" l="l"/>
              <a:pathLst>
                <a:path h="636132" w="2245851">
                  <a:moveTo>
                    <a:pt x="46111" y="0"/>
                  </a:moveTo>
                  <a:lnTo>
                    <a:pt x="2199740" y="0"/>
                  </a:lnTo>
                  <a:cubicBezTo>
                    <a:pt x="2211969" y="0"/>
                    <a:pt x="2223698" y="4858"/>
                    <a:pt x="2232345" y="13505"/>
                  </a:cubicBezTo>
                  <a:cubicBezTo>
                    <a:pt x="2240992" y="22153"/>
                    <a:pt x="2245851" y="33881"/>
                    <a:pt x="2245851" y="46111"/>
                  </a:cubicBezTo>
                  <a:lnTo>
                    <a:pt x="2245851" y="590021"/>
                  </a:lnTo>
                  <a:cubicBezTo>
                    <a:pt x="2245851" y="602250"/>
                    <a:pt x="2240992" y="613979"/>
                    <a:pt x="2232345" y="622626"/>
                  </a:cubicBezTo>
                  <a:cubicBezTo>
                    <a:pt x="2223698" y="631274"/>
                    <a:pt x="2211969" y="636132"/>
                    <a:pt x="2199740" y="636132"/>
                  </a:cubicBezTo>
                  <a:lnTo>
                    <a:pt x="46111" y="636132"/>
                  </a:lnTo>
                  <a:cubicBezTo>
                    <a:pt x="33881" y="636132"/>
                    <a:pt x="22153" y="631274"/>
                    <a:pt x="13505" y="622626"/>
                  </a:cubicBezTo>
                  <a:cubicBezTo>
                    <a:pt x="4858" y="613979"/>
                    <a:pt x="0" y="602250"/>
                    <a:pt x="0" y="590021"/>
                  </a:cubicBezTo>
                  <a:lnTo>
                    <a:pt x="0" y="46111"/>
                  </a:lnTo>
                  <a:cubicBezTo>
                    <a:pt x="0" y="33881"/>
                    <a:pt x="4858" y="22153"/>
                    <a:pt x="13505" y="13505"/>
                  </a:cubicBezTo>
                  <a:cubicBezTo>
                    <a:pt x="22153" y="4858"/>
                    <a:pt x="33881" y="0"/>
                    <a:pt x="461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245851" cy="674232"/>
            </a:xfrm>
            <a:prstGeom prst="rect">
              <a:avLst/>
            </a:prstGeom>
          </p:spPr>
          <p:txBody>
            <a:bodyPr anchor="ctr" rtlCol="false" tIns="51185" lIns="51185" bIns="51185" rIns="51185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149077" y="2971131"/>
            <a:ext cx="7531341" cy="175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4843" indent="-272422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Continuous evaluation of learning approaches</a:t>
            </a:r>
          </a:p>
          <a:p>
            <a:pPr algn="l" marL="544843" indent="-272422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Changes in skill-requirements</a:t>
            </a:r>
          </a:p>
          <a:p>
            <a:pPr algn="l" marL="544843" indent="-272422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External inhibitors in educational pathway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9504717" y="5910342"/>
            <a:ext cx="8294591" cy="2763347"/>
            <a:chOff x="0" y="0"/>
            <a:chExt cx="1993379" cy="66409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93379" cy="664095"/>
            </a:xfrm>
            <a:custGeom>
              <a:avLst/>
              <a:gdLst/>
              <a:ahLst/>
              <a:cxnLst/>
              <a:rect r="r" b="b" t="t" l="l"/>
              <a:pathLst>
                <a:path h="664095" w="1993379">
                  <a:moveTo>
                    <a:pt x="47602" y="0"/>
                  </a:moveTo>
                  <a:lnTo>
                    <a:pt x="1945777" y="0"/>
                  </a:lnTo>
                  <a:cubicBezTo>
                    <a:pt x="1972067" y="0"/>
                    <a:pt x="1993379" y="21312"/>
                    <a:pt x="1993379" y="47602"/>
                  </a:cubicBezTo>
                  <a:lnTo>
                    <a:pt x="1993379" y="616493"/>
                  </a:lnTo>
                  <a:cubicBezTo>
                    <a:pt x="1993379" y="629118"/>
                    <a:pt x="1988364" y="641226"/>
                    <a:pt x="1979437" y="650153"/>
                  </a:cubicBezTo>
                  <a:cubicBezTo>
                    <a:pt x="1970510" y="659080"/>
                    <a:pt x="1958402" y="664095"/>
                    <a:pt x="1945777" y="664095"/>
                  </a:cubicBezTo>
                  <a:lnTo>
                    <a:pt x="47602" y="664095"/>
                  </a:lnTo>
                  <a:cubicBezTo>
                    <a:pt x="21312" y="664095"/>
                    <a:pt x="0" y="642783"/>
                    <a:pt x="0" y="616493"/>
                  </a:cubicBezTo>
                  <a:lnTo>
                    <a:pt x="0" y="47602"/>
                  </a:lnTo>
                  <a:cubicBezTo>
                    <a:pt x="0" y="34977"/>
                    <a:pt x="5015" y="22869"/>
                    <a:pt x="13942" y="13942"/>
                  </a:cubicBezTo>
                  <a:cubicBezTo>
                    <a:pt x="22869" y="5015"/>
                    <a:pt x="34977" y="0"/>
                    <a:pt x="476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993379" cy="702195"/>
            </a:xfrm>
            <a:prstGeom prst="rect">
              <a:avLst/>
            </a:prstGeom>
          </p:spPr>
          <p:txBody>
            <a:bodyPr anchor="ctr" rtlCol="false" tIns="55964" lIns="55964" bIns="55964" rIns="55964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9770672" y="6028251"/>
            <a:ext cx="7484512" cy="2221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1442" indent="-275721" lvl="1">
              <a:lnSpc>
                <a:spcPts val="3575"/>
              </a:lnSpc>
              <a:buFont typeface="Arial"/>
              <a:buChar char="•"/>
            </a:pPr>
            <a:r>
              <a:rPr lang="en-US" b="true" sz="2554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Enhancing STEM learning experience </a:t>
            </a:r>
          </a:p>
          <a:p>
            <a:pPr algn="l" marL="551442" indent="-275721" lvl="1">
              <a:lnSpc>
                <a:spcPts val="3575"/>
              </a:lnSpc>
              <a:buFont typeface="Arial"/>
              <a:buChar char="•"/>
            </a:pPr>
            <a:r>
              <a:rPr lang="en-US" b="true" sz="2554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Up-to-date, continuously developed curriculum</a:t>
            </a:r>
          </a:p>
          <a:p>
            <a:pPr algn="l" marL="551442" indent="-275721" lvl="1">
              <a:lnSpc>
                <a:spcPts val="3575"/>
              </a:lnSpc>
              <a:buFont typeface="Arial"/>
              <a:buChar char="•"/>
            </a:pPr>
            <a:r>
              <a:rPr lang="en-US" b="true" sz="2554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Collaborative skill &amp; knowledge building</a:t>
            </a:r>
          </a:p>
          <a:p>
            <a:pPr algn="l" marL="551442" indent="-275721" lvl="1">
              <a:lnSpc>
                <a:spcPts val="3575"/>
              </a:lnSpc>
              <a:buFont typeface="Arial"/>
              <a:buChar char="•"/>
            </a:pPr>
            <a:r>
              <a:rPr lang="en-US" b="true" sz="2554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Role-exchange and overlap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186522" y="6272513"/>
            <a:ext cx="6774098" cy="1773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0114" indent="-275057" lvl="1">
              <a:lnSpc>
                <a:spcPts val="3567"/>
              </a:lnSpc>
              <a:buFont typeface="Arial"/>
              <a:buChar char="•"/>
            </a:pPr>
            <a:r>
              <a:rPr lang="en-US" b="true" sz="2548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Unwillingness to collaborate</a:t>
            </a:r>
          </a:p>
          <a:p>
            <a:pPr algn="l" marL="550114" indent="-275057" lvl="1">
              <a:lnSpc>
                <a:spcPts val="3567"/>
              </a:lnSpc>
              <a:buFont typeface="Arial"/>
              <a:buChar char="•"/>
            </a:pPr>
            <a:r>
              <a:rPr lang="en-US" b="true" sz="2548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Hesitance to present</a:t>
            </a:r>
          </a:p>
          <a:p>
            <a:pPr algn="l" marL="550114" indent="-275057" lvl="1">
              <a:lnSpc>
                <a:spcPts val="3567"/>
              </a:lnSpc>
              <a:buFont typeface="Arial"/>
              <a:buChar char="•"/>
            </a:pPr>
            <a:r>
              <a:rPr lang="en-US" b="true" sz="2548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Lack of confidence </a:t>
            </a:r>
          </a:p>
          <a:p>
            <a:pPr algn="l" marL="550114" indent="-275057" lvl="1">
              <a:lnSpc>
                <a:spcPts val="3567"/>
              </a:lnSpc>
              <a:buFont typeface="Arial"/>
              <a:buChar char="•"/>
            </a:pPr>
            <a:r>
              <a:rPr lang="en-US" b="true" sz="2548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Diversity in learning interests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206794" y="457968"/>
            <a:ext cx="13507654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Challenges &amp; Impact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108511" y="9089844"/>
            <a:ext cx="4938489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799" u="sng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Social &amp; Professional growth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825903" y="2023803"/>
            <a:ext cx="4041056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799" u="sng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Educational innovation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39010" y="3439818"/>
            <a:ext cx="17456450" cy="8764890"/>
            <a:chOff x="0" y="0"/>
            <a:chExt cx="23275267" cy="11686520"/>
          </a:xfrm>
        </p:grpSpPr>
        <p:sp>
          <p:nvSpPr>
            <p:cNvPr name="Freeform 3" id="3"/>
            <p:cNvSpPr/>
            <p:nvPr/>
          </p:nvSpPr>
          <p:spPr>
            <a:xfrm flipH="false" flipV="false" rot="-5400000">
              <a:off x="5153538" y="-5153538"/>
              <a:ext cx="2845805" cy="13152882"/>
            </a:xfrm>
            <a:custGeom>
              <a:avLst/>
              <a:gdLst/>
              <a:ahLst/>
              <a:cxnLst/>
              <a:rect r="r" b="b" t="t" l="l"/>
              <a:pathLst>
                <a:path h="13152882" w="2845805">
                  <a:moveTo>
                    <a:pt x="0" y="0"/>
                  </a:moveTo>
                  <a:lnTo>
                    <a:pt x="2845805" y="0"/>
                  </a:lnTo>
                  <a:lnTo>
                    <a:pt x="2845805" y="13152881"/>
                  </a:lnTo>
                  <a:lnTo>
                    <a:pt x="0" y="13152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-5400000">
              <a:off x="15275924" y="-5153538"/>
              <a:ext cx="2845805" cy="13152882"/>
            </a:xfrm>
            <a:custGeom>
              <a:avLst/>
              <a:gdLst/>
              <a:ahLst/>
              <a:cxnLst/>
              <a:rect r="r" b="b" t="t" l="l"/>
              <a:pathLst>
                <a:path h="13152882" w="2845805">
                  <a:moveTo>
                    <a:pt x="0" y="0"/>
                  </a:moveTo>
                  <a:lnTo>
                    <a:pt x="2845805" y="0"/>
                  </a:lnTo>
                  <a:lnTo>
                    <a:pt x="2845805" y="13152881"/>
                  </a:lnTo>
                  <a:lnTo>
                    <a:pt x="0" y="13152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336325" y="1188040"/>
              <a:ext cx="22780908" cy="10498481"/>
              <a:chOff x="0" y="0"/>
              <a:chExt cx="2932675" cy="135151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932675" cy="1351510"/>
              </a:xfrm>
              <a:custGeom>
                <a:avLst/>
                <a:gdLst/>
                <a:ahLst/>
                <a:cxnLst/>
                <a:rect r="r" b="b" t="t" l="l"/>
                <a:pathLst>
                  <a:path h="1351510" w="2932675">
                    <a:moveTo>
                      <a:pt x="26858" y="0"/>
                    </a:moveTo>
                    <a:lnTo>
                      <a:pt x="2905818" y="0"/>
                    </a:lnTo>
                    <a:cubicBezTo>
                      <a:pt x="2920651" y="0"/>
                      <a:pt x="2932675" y="12025"/>
                      <a:pt x="2932675" y="26858"/>
                    </a:cubicBezTo>
                    <a:lnTo>
                      <a:pt x="2932675" y="1324653"/>
                    </a:lnTo>
                    <a:cubicBezTo>
                      <a:pt x="2932675" y="1331776"/>
                      <a:pt x="2929846" y="1338607"/>
                      <a:pt x="2924809" y="1343644"/>
                    </a:cubicBezTo>
                    <a:cubicBezTo>
                      <a:pt x="2919772" y="1348681"/>
                      <a:pt x="2912941" y="1351510"/>
                      <a:pt x="2905818" y="1351510"/>
                    </a:cubicBezTo>
                    <a:lnTo>
                      <a:pt x="26858" y="1351510"/>
                    </a:lnTo>
                    <a:cubicBezTo>
                      <a:pt x="12025" y="1351510"/>
                      <a:pt x="0" y="1339486"/>
                      <a:pt x="0" y="1324653"/>
                    </a:cubicBezTo>
                    <a:lnTo>
                      <a:pt x="0" y="26858"/>
                    </a:lnTo>
                    <a:cubicBezTo>
                      <a:pt x="0" y="12025"/>
                      <a:pt x="12025" y="0"/>
                      <a:pt x="2685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38100"/>
                <a:ext cx="2932675" cy="138961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8" id="8"/>
          <p:cNvGrpSpPr/>
          <p:nvPr/>
        </p:nvGrpSpPr>
        <p:grpSpPr>
          <a:xfrm rot="0">
            <a:off x="4213294" y="5143500"/>
            <a:ext cx="1145748" cy="114574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48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213294" y="7249389"/>
            <a:ext cx="1145748" cy="114574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48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118560" y="5143500"/>
            <a:ext cx="1145748" cy="1145748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48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118560" y="7249389"/>
            <a:ext cx="1145748" cy="1145748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486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4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-7650282">
            <a:off x="13212830" y="-2560012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5" y="0"/>
                </a:lnTo>
                <a:lnTo>
                  <a:pt x="57006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508822" y="857936"/>
            <a:ext cx="1500957" cy="1484582"/>
          </a:xfrm>
          <a:custGeom>
            <a:avLst/>
            <a:gdLst/>
            <a:ahLst/>
            <a:cxnLst/>
            <a:rect r="r" b="b" t="t" l="l"/>
            <a:pathLst>
              <a:path h="1484582" w="1500957">
                <a:moveTo>
                  <a:pt x="0" y="0"/>
                </a:moveTo>
                <a:lnTo>
                  <a:pt x="1500956" y="0"/>
                </a:lnTo>
                <a:lnTo>
                  <a:pt x="1500956" y="1484583"/>
                </a:lnTo>
                <a:lnTo>
                  <a:pt x="0" y="1484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87015" y="6350635"/>
            <a:ext cx="904559" cy="894691"/>
          </a:xfrm>
          <a:custGeom>
            <a:avLst/>
            <a:gdLst/>
            <a:ahLst/>
            <a:cxnLst/>
            <a:rect r="r" b="b" t="t" l="l"/>
            <a:pathLst>
              <a:path h="894691" w="904559">
                <a:moveTo>
                  <a:pt x="0" y="0"/>
                </a:moveTo>
                <a:lnTo>
                  <a:pt x="904559" y="0"/>
                </a:lnTo>
                <a:lnTo>
                  <a:pt x="904559" y="894691"/>
                </a:lnTo>
                <a:lnTo>
                  <a:pt x="0" y="894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507886" y="871235"/>
            <a:ext cx="8938254" cy="949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7000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Future Deliverables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800358" y="5236365"/>
            <a:ext cx="5115418" cy="1188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Open Educational Resources: platform for learning material distribution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893354" y="7268439"/>
            <a:ext cx="4460681" cy="1578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‘Market’ platform development for resource share and skill exchange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798619" y="5162550"/>
            <a:ext cx="4460681" cy="79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Workforce training in professional contexts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798619" y="7268439"/>
            <a:ext cx="4460681" cy="79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Reuse and reassessment of learning modules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9098161" y="1820568"/>
            <a:ext cx="2593273" cy="2494257"/>
          </a:xfrm>
          <a:custGeom>
            <a:avLst/>
            <a:gdLst/>
            <a:ahLst/>
            <a:cxnLst/>
            <a:rect r="r" b="b" t="t" l="l"/>
            <a:pathLst>
              <a:path h="2494257" w="2593273">
                <a:moveTo>
                  <a:pt x="0" y="0"/>
                </a:moveTo>
                <a:lnTo>
                  <a:pt x="2593273" y="0"/>
                </a:lnTo>
                <a:lnTo>
                  <a:pt x="2593273" y="2494257"/>
                </a:lnTo>
                <a:lnTo>
                  <a:pt x="0" y="2494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6641437" y="9038672"/>
            <a:ext cx="1235725" cy="1152595"/>
          </a:xfrm>
          <a:custGeom>
            <a:avLst/>
            <a:gdLst/>
            <a:ahLst/>
            <a:cxnLst/>
            <a:rect r="r" b="b" t="t" l="l"/>
            <a:pathLst>
              <a:path h="1152595" w="1235725">
                <a:moveTo>
                  <a:pt x="0" y="0"/>
                </a:moveTo>
                <a:lnTo>
                  <a:pt x="1235726" y="0"/>
                </a:lnTo>
                <a:lnTo>
                  <a:pt x="1235726" y="1152595"/>
                </a:lnTo>
                <a:lnTo>
                  <a:pt x="0" y="1152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2274947" y="6172578"/>
            <a:ext cx="1659081" cy="7668024"/>
          </a:xfrm>
          <a:custGeom>
            <a:avLst/>
            <a:gdLst/>
            <a:ahLst/>
            <a:cxnLst/>
            <a:rect r="r" b="b" t="t" l="l"/>
            <a:pathLst>
              <a:path h="7668024" w="1659081">
                <a:moveTo>
                  <a:pt x="0" y="0"/>
                </a:moveTo>
                <a:lnTo>
                  <a:pt x="1659082" y="0"/>
                </a:lnTo>
                <a:lnTo>
                  <a:pt x="1659082" y="7668023"/>
                </a:lnTo>
                <a:lnTo>
                  <a:pt x="0" y="766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419635" y="6172578"/>
            <a:ext cx="1659081" cy="7668024"/>
          </a:xfrm>
          <a:custGeom>
            <a:avLst/>
            <a:gdLst/>
            <a:ahLst/>
            <a:cxnLst/>
            <a:rect r="r" b="b" t="t" l="l"/>
            <a:pathLst>
              <a:path h="7668024" w="1659081">
                <a:moveTo>
                  <a:pt x="0" y="0"/>
                </a:moveTo>
                <a:lnTo>
                  <a:pt x="1659082" y="0"/>
                </a:lnTo>
                <a:lnTo>
                  <a:pt x="1659082" y="7668023"/>
                </a:lnTo>
                <a:lnTo>
                  <a:pt x="0" y="766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4354244" y="6172578"/>
            <a:ext cx="1659081" cy="7668024"/>
          </a:xfrm>
          <a:custGeom>
            <a:avLst/>
            <a:gdLst/>
            <a:ahLst/>
            <a:cxnLst/>
            <a:rect r="r" b="b" t="t" l="l"/>
            <a:pathLst>
              <a:path h="7668024" w="1659081">
                <a:moveTo>
                  <a:pt x="0" y="0"/>
                </a:moveTo>
                <a:lnTo>
                  <a:pt x="1659081" y="0"/>
                </a:lnTo>
                <a:lnTo>
                  <a:pt x="1659081" y="7668023"/>
                </a:lnTo>
                <a:lnTo>
                  <a:pt x="0" y="766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470516">
            <a:off x="-3161588" y="1636176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146079">
            <a:off x="15635643" y="-249269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5" y="0"/>
                </a:lnTo>
                <a:lnTo>
                  <a:pt x="57006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421283">
            <a:off x="15389582" y="2551511"/>
            <a:ext cx="1769388" cy="1750085"/>
          </a:xfrm>
          <a:custGeom>
            <a:avLst/>
            <a:gdLst/>
            <a:ahLst/>
            <a:cxnLst/>
            <a:rect r="r" b="b" t="t" l="l"/>
            <a:pathLst>
              <a:path h="1750085" w="1769388">
                <a:moveTo>
                  <a:pt x="0" y="0"/>
                </a:moveTo>
                <a:lnTo>
                  <a:pt x="1769388" y="0"/>
                </a:lnTo>
                <a:lnTo>
                  <a:pt x="1769388" y="1750085"/>
                </a:lnTo>
                <a:lnTo>
                  <a:pt x="0" y="17500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24236" y="7119649"/>
            <a:ext cx="2481513" cy="2057400"/>
          </a:xfrm>
          <a:custGeom>
            <a:avLst/>
            <a:gdLst/>
            <a:ahLst/>
            <a:cxnLst/>
            <a:rect r="r" b="b" t="t" l="l"/>
            <a:pathLst>
              <a:path h="2057400" w="2481513">
                <a:moveTo>
                  <a:pt x="0" y="0"/>
                </a:moveTo>
                <a:lnTo>
                  <a:pt x="2481513" y="0"/>
                </a:lnTo>
                <a:lnTo>
                  <a:pt x="24815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948593" y="4333098"/>
            <a:ext cx="10177979" cy="2130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99"/>
              </a:lnSpc>
            </a:pPr>
            <a:r>
              <a:rPr lang="en-US" sz="15999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708838" y="1224277"/>
            <a:ext cx="1577830" cy="7292493"/>
          </a:xfrm>
          <a:custGeom>
            <a:avLst/>
            <a:gdLst/>
            <a:ahLst/>
            <a:cxnLst/>
            <a:rect r="r" b="b" t="t" l="l"/>
            <a:pathLst>
              <a:path h="7292493" w="1577830">
                <a:moveTo>
                  <a:pt x="0" y="0"/>
                </a:moveTo>
                <a:lnTo>
                  <a:pt x="1577831" y="0"/>
                </a:lnTo>
                <a:lnTo>
                  <a:pt x="1577831" y="7292493"/>
                </a:lnTo>
                <a:lnTo>
                  <a:pt x="0" y="729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4708838" y="4527863"/>
            <a:ext cx="1577830" cy="7292493"/>
          </a:xfrm>
          <a:custGeom>
            <a:avLst/>
            <a:gdLst/>
            <a:ahLst/>
            <a:cxnLst/>
            <a:rect r="r" b="b" t="t" l="l"/>
            <a:pathLst>
              <a:path h="7292493" w="1577830">
                <a:moveTo>
                  <a:pt x="0" y="0"/>
                </a:moveTo>
                <a:lnTo>
                  <a:pt x="1577831" y="0"/>
                </a:lnTo>
                <a:lnTo>
                  <a:pt x="1577831" y="7292493"/>
                </a:lnTo>
                <a:lnTo>
                  <a:pt x="0" y="729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037293" y="4564268"/>
            <a:ext cx="6920921" cy="3909752"/>
            <a:chOff x="0" y="0"/>
            <a:chExt cx="1822794" cy="102972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22794" cy="1029729"/>
            </a:xfrm>
            <a:custGeom>
              <a:avLst/>
              <a:gdLst/>
              <a:ahLst/>
              <a:cxnLst/>
              <a:rect r="r" b="b" t="t" l="l"/>
              <a:pathLst>
                <a:path h="1029729" w="1822794">
                  <a:moveTo>
                    <a:pt x="57050" y="0"/>
                  </a:moveTo>
                  <a:lnTo>
                    <a:pt x="1765744" y="0"/>
                  </a:lnTo>
                  <a:cubicBezTo>
                    <a:pt x="1797252" y="0"/>
                    <a:pt x="1822794" y="25542"/>
                    <a:pt x="1822794" y="57050"/>
                  </a:cubicBezTo>
                  <a:lnTo>
                    <a:pt x="1822794" y="972679"/>
                  </a:lnTo>
                  <a:cubicBezTo>
                    <a:pt x="1822794" y="1004187"/>
                    <a:pt x="1797252" y="1029729"/>
                    <a:pt x="1765744" y="1029729"/>
                  </a:cubicBezTo>
                  <a:lnTo>
                    <a:pt x="57050" y="1029729"/>
                  </a:lnTo>
                  <a:cubicBezTo>
                    <a:pt x="25542" y="1029729"/>
                    <a:pt x="0" y="1004187"/>
                    <a:pt x="0" y="972679"/>
                  </a:cubicBezTo>
                  <a:lnTo>
                    <a:pt x="0" y="57050"/>
                  </a:lnTo>
                  <a:cubicBezTo>
                    <a:pt x="0" y="25542"/>
                    <a:pt x="25542" y="0"/>
                    <a:pt x="570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822794" cy="10678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115386">
            <a:off x="3496278" y="4756755"/>
            <a:ext cx="4002951" cy="1301958"/>
          </a:xfrm>
          <a:custGeom>
            <a:avLst/>
            <a:gdLst/>
            <a:ahLst/>
            <a:cxnLst/>
            <a:rect r="r" b="b" t="t" l="l"/>
            <a:pathLst>
              <a:path h="1301958" w="4002951">
                <a:moveTo>
                  <a:pt x="0" y="0"/>
                </a:moveTo>
                <a:lnTo>
                  <a:pt x="4002951" y="0"/>
                </a:lnTo>
                <a:lnTo>
                  <a:pt x="4002951" y="1301958"/>
                </a:lnTo>
                <a:lnTo>
                  <a:pt x="0" y="1301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2001331" y="1202054"/>
            <a:ext cx="1577830" cy="7292493"/>
          </a:xfrm>
          <a:custGeom>
            <a:avLst/>
            <a:gdLst/>
            <a:ahLst/>
            <a:cxnLst/>
            <a:rect r="r" b="b" t="t" l="l"/>
            <a:pathLst>
              <a:path h="7292493" w="1577830">
                <a:moveTo>
                  <a:pt x="0" y="0"/>
                </a:moveTo>
                <a:lnTo>
                  <a:pt x="1577831" y="0"/>
                </a:lnTo>
                <a:lnTo>
                  <a:pt x="1577831" y="7292494"/>
                </a:lnTo>
                <a:lnTo>
                  <a:pt x="0" y="729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2001331" y="4505640"/>
            <a:ext cx="1577830" cy="7292493"/>
          </a:xfrm>
          <a:custGeom>
            <a:avLst/>
            <a:gdLst/>
            <a:ahLst/>
            <a:cxnLst/>
            <a:rect r="r" b="b" t="t" l="l"/>
            <a:pathLst>
              <a:path h="7292493" w="1577830">
                <a:moveTo>
                  <a:pt x="0" y="0"/>
                </a:moveTo>
                <a:lnTo>
                  <a:pt x="1577831" y="0"/>
                </a:lnTo>
                <a:lnTo>
                  <a:pt x="1577831" y="7292494"/>
                </a:lnTo>
                <a:lnTo>
                  <a:pt x="0" y="729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329786" y="4542045"/>
            <a:ext cx="6920921" cy="3909752"/>
            <a:chOff x="0" y="0"/>
            <a:chExt cx="1822794" cy="102972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22794" cy="1029729"/>
            </a:xfrm>
            <a:custGeom>
              <a:avLst/>
              <a:gdLst/>
              <a:ahLst/>
              <a:cxnLst/>
              <a:rect r="r" b="b" t="t" l="l"/>
              <a:pathLst>
                <a:path h="1029729" w="1822794">
                  <a:moveTo>
                    <a:pt x="57050" y="0"/>
                  </a:moveTo>
                  <a:lnTo>
                    <a:pt x="1765744" y="0"/>
                  </a:lnTo>
                  <a:cubicBezTo>
                    <a:pt x="1797252" y="0"/>
                    <a:pt x="1822794" y="25542"/>
                    <a:pt x="1822794" y="57050"/>
                  </a:cubicBezTo>
                  <a:lnTo>
                    <a:pt x="1822794" y="972679"/>
                  </a:lnTo>
                  <a:cubicBezTo>
                    <a:pt x="1822794" y="1004187"/>
                    <a:pt x="1797252" y="1029729"/>
                    <a:pt x="1765744" y="1029729"/>
                  </a:cubicBezTo>
                  <a:lnTo>
                    <a:pt x="57050" y="1029729"/>
                  </a:lnTo>
                  <a:cubicBezTo>
                    <a:pt x="25542" y="1029729"/>
                    <a:pt x="0" y="1004187"/>
                    <a:pt x="0" y="972679"/>
                  </a:cubicBezTo>
                  <a:lnTo>
                    <a:pt x="0" y="57050"/>
                  </a:lnTo>
                  <a:cubicBezTo>
                    <a:pt x="0" y="25542"/>
                    <a:pt x="25542" y="0"/>
                    <a:pt x="570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822794" cy="10678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-115386">
            <a:off x="10788771" y="4734532"/>
            <a:ext cx="4002951" cy="1301958"/>
          </a:xfrm>
          <a:custGeom>
            <a:avLst/>
            <a:gdLst/>
            <a:ahLst/>
            <a:cxnLst/>
            <a:rect r="r" b="b" t="t" l="l"/>
            <a:pathLst>
              <a:path h="1301958" w="4002951">
                <a:moveTo>
                  <a:pt x="0" y="0"/>
                </a:moveTo>
                <a:lnTo>
                  <a:pt x="4002951" y="0"/>
                </a:lnTo>
                <a:lnTo>
                  <a:pt x="4002951" y="1301958"/>
                </a:lnTo>
                <a:lnTo>
                  <a:pt x="0" y="1301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308448">
            <a:off x="13117838" y="-2619138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0" y="8415386"/>
            <a:ext cx="1871614" cy="1871614"/>
          </a:xfrm>
          <a:custGeom>
            <a:avLst/>
            <a:gdLst/>
            <a:ahLst/>
            <a:cxnLst/>
            <a:rect r="r" b="b" t="t" l="l"/>
            <a:pathLst>
              <a:path h="1871614" w="1871614">
                <a:moveTo>
                  <a:pt x="0" y="0"/>
                </a:moveTo>
                <a:lnTo>
                  <a:pt x="1871614" y="0"/>
                </a:lnTo>
                <a:lnTo>
                  <a:pt x="1871614" y="1871614"/>
                </a:lnTo>
                <a:lnTo>
                  <a:pt x="0" y="1871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785187" y="6741916"/>
            <a:ext cx="2113713" cy="3480666"/>
          </a:xfrm>
          <a:custGeom>
            <a:avLst/>
            <a:gdLst/>
            <a:ahLst/>
            <a:cxnLst/>
            <a:rect r="r" b="b" t="t" l="l"/>
            <a:pathLst>
              <a:path h="3480666" w="2113713">
                <a:moveTo>
                  <a:pt x="0" y="0"/>
                </a:moveTo>
                <a:lnTo>
                  <a:pt x="2113714" y="0"/>
                </a:lnTo>
                <a:lnTo>
                  <a:pt x="2113714" y="3480666"/>
                </a:lnTo>
                <a:lnTo>
                  <a:pt x="0" y="3480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-334973"/>
            <a:ext cx="2833648" cy="2436937"/>
          </a:xfrm>
          <a:custGeom>
            <a:avLst/>
            <a:gdLst/>
            <a:ahLst/>
            <a:cxnLst/>
            <a:rect r="r" b="b" t="t" l="l"/>
            <a:pathLst>
              <a:path h="2436937" w="2833648">
                <a:moveTo>
                  <a:pt x="0" y="0"/>
                </a:moveTo>
                <a:lnTo>
                  <a:pt x="2833648" y="0"/>
                </a:lnTo>
                <a:lnTo>
                  <a:pt x="2833648" y="2436937"/>
                </a:lnTo>
                <a:lnTo>
                  <a:pt x="0" y="24369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574287" y="7092176"/>
            <a:ext cx="1139426" cy="1848627"/>
          </a:xfrm>
          <a:custGeom>
            <a:avLst/>
            <a:gdLst/>
            <a:ahLst/>
            <a:cxnLst/>
            <a:rect r="r" b="b" t="t" l="l"/>
            <a:pathLst>
              <a:path h="1848627" w="1139426">
                <a:moveTo>
                  <a:pt x="0" y="0"/>
                </a:moveTo>
                <a:lnTo>
                  <a:pt x="1139426" y="0"/>
                </a:lnTo>
                <a:lnTo>
                  <a:pt x="1139426" y="1848626"/>
                </a:lnTo>
                <a:lnTo>
                  <a:pt x="0" y="1848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868207" y="1960965"/>
            <a:ext cx="4854829" cy="1818300"/>
          </a:xfrm>
          <a:custGeom>
            <a:avLst/>
            <a:gdLst/>
            <a:ahLst/>
            <a:cxnLst/>
            <a:rect r="r" b="b" t="t" l="l"/>
            <a:pathLst>
              <a:path h="1818300" w="4854829">
                <a:moveTo>
                  <a:pt x="0" y="0"/>
                </a:moveTo>
                <a:lnTo>
                  <a:pt x="4854829" y="0"/>
                </a:lnTo>
                <a:lnTo>
                  <a:pt x="4854829" y="1818300"/>
                </a:lnTo>
                <a:lnTo>
                  <a:pt x="0" y="18183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1066" r="0" b="-4363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126142" y="6442944"/>
            <a:ext cx="5472038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41437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Constructing optimal and sensible learning environments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869316" y="4726381"/>
            <a:ext cx="2998891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Educational Framework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833648" y="6442944"/>
            <a:ext cx="5328210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41437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Traditional STEM classrooms vs. innovative environments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282501" y="5127969"/>
            <a:ext cx="3015491" cy="531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6"/>
              </a:lnSpc>
            </a:pPr>
            <a:r>
              <a:rPr lang="en-US" sz="3075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Freiraum 2023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525658" y="504825"/>
            <a:ext cx="9236684" cy="1176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 b="true">
                <a:solidFill>
                  <a:srgbClr val="41437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About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8986468">
            <a:off x="-3088550" y="-1378845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5700605" y="0"/>
                </a:moveTo>
                <a:lnTo>
                  <a:pt x="0" y="0"/>
                </a:lnTo>
                <a:lnTo>
                  <a:pt x="0" y="4114800"/>
                </a:lnTo>
                <a:lnTo>
                  <a:pt x="5700605" y="4114800"/>
                </a:lnTo>
                <a:lnTo>
                  <a:pt x="57006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0862" y="1269242"/>
            <a:ext cx="1044664" cy="1033267"/>
          </a:xfrm>
          <a:custGeom>
            <a:avLst/>
            <a:gdLst/>
            <a:ahLst/>
            <a:cxnLst/>
            <a:rect r="r" b="b" t="t" l="l"/>
            <a:pathLst>
              <a:path h="1033267" w="1044664">
                <a:moveTo>
                  <a:pt x="0" y="0"/>
                </a:moveTo>
                <a:lnTo>
                  <a:pt x="1044663" y="0"/>
                </a:lnTo>
                <a:lnTo>
                  <a:pt x="1044663" y="1033268"/>
                </a:lnTo>
                <a:lnTo>
                  <a:pt x="0" y="1033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2424084" y="4412915"/>
            <a:ext cx="2573832" cy="2650950"/>
          </a:xfrm>
          <a:custGeom>
            <a:avLst/>
            <a:gdLst/>
            <a:ahLst/>
            <a:cxnLst/>
            <a:rect r="r" b="b" t="t" l="l"/>
            <a:pathLst>
              <a:path h="2650950" w="2573832">
                <a:moveTo>
                  <a:pt x="0" y="0"/>
                </a:moveTo>
                <a:lnTo>
                  <a:pt x="2573832" y="0"/>
                </a:lnTo>
                <a:lnTo>
                  <a:pt x="2573832" y="2650950"/>
                </a:lnTo>
                <a:lnTo>
                  <a:pt x="0" y="2650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5400000">
            <a:off x="6212964" y="4413139"/>
            <a:ext cx="2573832" cy="2650950"/>
          </a:xfrm>
          <a:custGeom>
            <a:avLst/>
            <a:gdLst/>
            <a:ahLst/>
            <a:cxnLst/>
            <a:rect r="r" b="b" t="t" l="l"/>
            <a:pathLst>
              <a:path h="2650950" w="2573832">
                <a:moveTo>
                  <a:pt x="2573831" y="0"/>
                </a:moveTo>
                <a:lnTo>
                  <a:pt x="0" y="0"/>
                </a:lnTo>
                <a:lnTo>
                  <a:pt x="0" y="2650951"/>
                </a:lnTo>
                <a:lnTo>
                  <a:pt x="2573831" y="2650951"/>
                </a:lnTo>
                <a:lnTo>
                  <a:pt x="25738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9834963" y="4413364"/>
            <a:ext cx="2573832" cy="2650950"/>
          </a:xfrm>
          <a:custGeom>
            <a:avLst/>
            <a:gdLst/>
            <a:ahLst/>
            <a:cxnLst/>
            <a:rect r="r" b="b" t="t" l="l"/>
            <a:pathLst>
              <a:path h="2650950" w="2573832">
                <a:moveTo>
                  <a:pt x="0" y="0"/>
                </a:moveTo>
                <a:lnTo>
                  <a:pt x="2573832" y="0"/>
                </a:lnTo>
                <a:lnTo>
                  <a:pt x="2573832" y="2650950"/>
                </a:lnTo>
                <a:lnTo>
                  <a:pt x="0" y="2650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5400000">
            <a:off x="13290323" y="4397390"/>
            <a:ext cx="2589791" cy="2667388"/>
          </a:xfrm>
          <a:custGeom>
            <a:avLst/>
            <a:gdLst/>
            <a:ahLst/>
            <a:cxnLst/>
            <a:rect r="r" b="b" t="t" l="l"/>
            <a:pathLst>
              <a:path h="2667388" w="2589791">
                <a:moveTo>
                  <a:pt x="0" y="2667388"/>
                </a:moveTo>
                <a:lnTo>
                  <a:pt x="2589791" y="2667388"/>
                </a:lnTo>
                <a:lnTo>
                  <a:pt x="2589791" y="0"/>
                </a:lnTo>
                <a:lnTo>
                  <a:pt x="0" y="0"/>
                </a:lnTo>
                <a:lnTo>
                  <a:pt x="0" y="266738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60263" y="9258300"/>
            <a:ext cx="4469372" cy="4603286"/>
          </a:xfrm>
          <a:custGeom>
            <a:avLst/>
            <a:gdLst/>
            <a:ahLst/>
            <a:cxnLst/>
            <a:rect r="r" b="b" t="t" l="l"/>
            <a:pathLst>
              <a:path h="4603286" w="4469372">
                <a:moveTo>
                  <a:pt x="0" y="0"/>
                </a:moveTo>
                <a:lnTo>
                  <a:pt x="4469372" y="0"/>
                </a:lnTo>
                <a:lnTo>
                  <a:pt x="4469372" y="4603286"/>
                </a:lnTo>
                <a:lnTo>
                  <a:pt x="0" y="4603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46497" y="1957363"/>
            <a:ext cx="2357716" cy="1933746"/>
          </a:xfrm>
          <a:custGeom>
            <a:avLst/>
            <a:gdLst/>
            <a:ahLst/>
            <a:cxnLst/>
            <a:rect r="r" b="b" t="t" l="l"/>
            <a:pathLst>
              <a:path h="1933746" w="2357716">
                <a:moveTo>
                  <a:pt x="0" y="0"/>
                </a:moveTo>
                <a:lnTo>
                  <a:pt x="2357715" y="0"/>
                </a:lnTo>
                <a:lnTo>
                  <a:pt x="2357715" y="1933746"/>
                </a:lnTo>
                <a:lnTo>
                  <a:pt x="0" y="1933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385525" y="7445079"/>
            <a:ext cx="2650950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Key concept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11000" y="619382"/>
            <a:ext cx="10667133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Importance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270516" y="7197429"/>
            <a:ext cx="2612967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Stakeholders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29525" y="7445079"/>
            <a:ext cx="2984709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Methodology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07525" y="7197429"/>
            <a:ext cx="2984709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Activites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0" y="8224024"/>
            <a:ext cx="2203179" cy="2062976"/>
          </a:xfrm>
          <a:custGeom>
            <a:avLst/>
            <a:gdLst/>
            <a:ahLst/>
            <a:cxnLst/>
            <a:rect r="r" b="b" t="t" l="l"/>
            <a:pathLst>
              <a:path h="2062976" w="2203179">
                <a:moveTo>
                  <a:pt x="0" y="0"/>
                </a:moveTo>
                <a:lnTo>
                  <a:pt x="2203179" y="0"/>
                </a:lnTo>
                <a:lnTo>
                  <a:pt x="2203179" y="2062976"/>
                </a:lnTo>
                <a:lnTo>
                  <a:pt x="0" y="20629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507912" y="5004936"/>
            <a:ext cx="2406177" cy="1421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5"/>
              </a:lnSpc>
              <a:spcBef>
                <a:spcPct val="0"/>
              </a:spcBef>
            </a:pPr>
            <a:r>
              <a:rPr lang="en-US" b="true" sz="2541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Creating </a:t>
            </a:r>
            <a:r>
              <a:rPr lang="en-US" b="true" sz="2541" u="sng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meaningful</a:t>
            </a:r>
            <a:r>
              <a:rPr lang="en-US" b="true" sz="2541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learning  environments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174404" y="5075956"/>
            <a:ext cx="2650950" cy="103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  <a:spcBef>
                <a:spcPct val="0"/>
              </a:spcBef>
            </a:pPr>
            <a:r>
              <a:rPr lang="en-US" b="true" sz="2500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In-field training &amp; building </a:t>
            </a:r>
            <a:r>
              <a:rPr lang="en-US" b="true" sz="2500" u="sng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co-learning</a:t>
            </a:r>
            <a:r>
              <a:rPr lang="en-US" b="true" sz="2500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spaces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96404" y="5028331"/>
            <a:ext cx="2650950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  <a:spcBef>
                <a:spcPct val="0"/>
              </a:spcBef>
            </a:pPr>
            <a:r>
              <a:rPr lang="en-US" b="true" sz="2500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Mediated teacher-student </a:t>
            </a:r>
            <a:r>
              <a:rPr lang="en-US" b="true" sz="2500" u="sng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role exchange</a:t>
            </a:r>
            <a:r>
              <a:rPr lang="en-US" b="true" sz="2500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process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336224" y="5381357"/>
            <a:ext cx="2582689" cy="718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575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Industry </a:t>
            </a:r>
            <a:r>
              <a:rPr lang="en-US" b="true" sz="2575" u="sng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experts</a:t>
            </a:r>
          </a:p>
          <a:p>
            <a:pPr algn="ctr">
              <a:lnSpc>
                <a:spcPts val="2832"/>
              </a:lnSpc>
              <a:spcBef>
                <a:spcPct val="0"/>
              </a:spcBef>
            </a:pPr>
            <a:r>
              <a:rPr lang="en-US" b="true" sz="2575" u="sng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&amp; mentors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8287664">
            <a:off x="15934067" y="-1290920"/>
            <a:ext cx="3376533" cy="3477703"/>
          </a:xfrm>
          <a:custGeom>
            <a:avLst/>
            <a:gdLst/>
            <a:ahLst/>
            <a:cxnLst/>
            <a:rect r="r" b="b" t="t" l="l"/>
            <a:pathLst>
              <a:path h="3477703" w="3376533">
                <a:moveTo>
                  <a:pt x="0" y="0"/>
                </a:moveTo>
                <a:lnTo>
                  <a:pt x="3376533" y="0"/>
                </a:lnTo>
                <a:lnTo>
                  <a:pt x="3376533" y="3477703"/>
                </a:lnTo>
                <a:lnTo>
                  <a:pt x="0" y="34777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944839" y="78315"/>
            <a:ext cx="1354990" cy="950385"/>
          </a:xfrm>
          <a:custGeom>
            <a:avLst/>
            <a:gdLst/>
            <a:ahLst/>
            <a:cxnLst/>
            <a:rect r="r" b="b" t="t" l="l"/>
            <a:pathLst>
              <a:path h="950385" w="1354990">
                <a:moveTo>
                  <a:pt x="0" y="0"/>
                </a:moveTo>
                <a:lnTo>
                  <a:pt x="1354990" y="0"/>
                </a:lnTo>
                <a:lnTo>
                  <a:pt x="1354990" y="950385"/>
                </a:lnTo>
                <a:lnTo>
                  <a:pt x="0" y="950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9406604" y="-561269"/>
            <a:ext cx="2468609" cy="11409537"/>
          </a:xfrm>
          <a:custGeom>
            <a:avLst/>
            <a:gdLst/>
            <a:ahLst/>
            <a:cxnLst/>
            <a:rect r="r" b="b" t="t" l="l"/>
            <a:pathLst>
              <a:path h="11409537" w="2468609">
                <a:moveTo>
                  <a:pt x="0" y="0"/>
                </a:moveTo>
                <a:lnTo>
                  <a:pt x="2468609" y="0"/>
                </a:lnTo>
                <a:lnTo>
                  <a:pt x="2468609" y="11409538"/>
                </a:lnTo>
                <a:lnTo>
                  <a:pt x="0" y="1140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40908" y="-288012"/>
            <a:ext cx="8099721" cy="10865264"/>
            <a:chOff x="0" y="0"/>
            <a:chExt cx="1615780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15780" cy="2167467"/>
            </a:xfrm>
            <a:custGeom>
              <a:avLst/>
              <a:gdLst/>
              <a:ahLst/>
              <a:cxnLst/>
              <a:rect r="r" b="b" t="t" l="l"/>
              <a:pathLst>
                <a:path h="2167467" w="1615780">
                  <a:moveTo>
                    <a:pt x="48747" y="0"/>
                  </a:moveTo>
                  <a:lnTo>
                    <a:pt x="1567033" y="0"/>
                  </a:lnTo>
                  <a:cubicBezTo>
                    <a:pt x="1593955" y="0"/>
                    <a:pt x="1615780" y="21825"/>
                    <a:pt x="1615780" y="48747"/>
                  </a:cubicBezTo>
                  <a:lnTo>
                    <a:pt x="1615780" y="2118720"/>
                  </a:lnTo>
                  <a:cubicBezTo>
                    <a:pt x="1615780" y="2145642"/>
                    <a:pt x="1593955" y="2167467"/>
                    <a:pt x="1567033" y="2167467"/>
                  </a:cubicBezTo>
                  <a:lnTo>
                    <a:pt x="48747" y="2167467"/>
                  </a:lnTo>
                  <a:cubicBezTo>
                    <a:pt x="21825" y="2167467"/>
                    <a:pt x="0" y="2145642"/>
                    <a:pt x="0" y="2118720"/>
                  </a:cubicBezTo>
                  <a:lnTo>
                    <a:pt x="0" y="48747"/>
                  </a:lnTo>
                  <a:cubicBezTo>
                    <a:pt x="0" y="21825"/>
                    <a:pt x="21825" y="0"/>
                    <a:pt x="487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615780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068876" y="2236122"/>
            <a:ext cx="1145748" cy="114574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48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068876" y="3727371"/>
            <a:ext cx="1145748" cy="114574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48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068876" y="5218619"/>
            <a:ext cx="1145748" cy="114574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48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068876" y="6709867"/>
            <a:ext cx="1145748" cy="114574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848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4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1755456">
            <a:off x="10967656" y="-796453"/>
            <a:ext cx="1836507" cy="1816472"/>
          </a:xfrm>
          <a:custGeom>
            <a:avLst/>
            <a:gdLst/>
            <a:ahLst/>
            <a:cxnLst/>
            <a:rect r="r" b="b" t="t" l="l"/>
            <a:pathLst>
              <a:path h="1816472" w="1836507">
                <a:moveTo>
                  <a:pt x="0" y="0"/>
                </a:moveTo>
                <a:lnTo>
                  <a:pt x="1836507" y="0"/>
                </a:lnTo>
                <a:lnTo>
                  <a:pt x="1836507" y="1816472"/>
                </a:lnTo>
                <a:lnTo>
                  <a:pt x="0" y="1816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9596971">
            <a:off x="-3158403" y="-3136168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5" y="0"/>
                </a:lnTo>
                <a:lnTo>
                  <a:pt x="57006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441576" y="1623972"/>
            <a:ext cx="3175547" cy="317554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626" r="0" b="-626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1755456">
            <a:off x="1192421" y="630980"/>
            <a:ext cx="920202" cy="910163"/>
          </a:xfrm>
          <a:custGeom>
            <a:avLst/>
            <a:gdLst/>
            <a:ahLst/>
            <a:cxnLst/>
            <a:rect r="r" b="b" t="t" l="l"/>
            <a:pathLst>
              <a:path h="910163" w="920202">
                <a:moveTo>
                  <a:pt x="0" y="0"/>
                </a:moveTo>
                <a:lnTo>
                  <a:pt x="920201" y="0"/>
                </a:lnTo>
                <a:lnTo>
                  <a:pt x="920201" y="910163"/>
                </a:lnTo>
                <a:lnTo>
                  <a:pt x="0" y="910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4464847" y="1689154"/>
            <a:ext cx="3183965" cy="3183965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25136" r="0" b="-25136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16436308" y="40064"/>
            <a:ext cx="1851692" cy="1791091"/>
          </a:xfrm>
          <a:custGeom>
            <a:avLst/>
            <a:gdLst/>
            <a:ahLst/>
            <a:cxnLst/>
            <a:rect r="r" b="b" t="t" l="l"/>
            <a:pathLst>
              <a:path h="1791091" w="1851692">
                <a:moveTo>
                  <a:pt x="0" y="0"/>
                </a:moveTo>
                <a:lnTo>
                  <a:pt x="1851692" y="0"/>
                </a:lnTo>
                <a:lnTo>
                  <a:pt x="1851692" y="1791091"/>
                </a:lnTo>
                <a:lnTo>
                  <a:pt x="0" y="1791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9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172159" y="9011746"/>
            <a:ext cx="6016738" cy="1183195"/>
          </a:xfrm>
          <a:custGeom>
            <a:avLst/>
            <a:gdLst/>
            <a:ahLst/>
            <a:cxnLst/>
            <a:rect r="r" b="b" t="t" l="l"/>
            <a:pathLst>
              <a:path h="1183195" w="6016738">
                <a:moveTo>
                  <a:pt x="0" y="0"/>
                </a:moveTo>
                <a:lnTo>
                  <a:pt x="6016738" y="0"/>
                </a:lnTo>
                <a:lnTo>
                  <a:pt x="6016738" y="1183195"/>
                </a:lnTo>
                <a:lnTo>
                  <a:pt x="0" y="1183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5036" r="0" b="-5036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424902" y="9191177"/>
            <a:ext cx="2335511" cy="1187339"/>
          </a:xfrm>
          <a:custGeom>
            <a:avLst/>
            <a:gdLst/>
            <a:ahLst/>
            <a:cxnLst/>
            <a:rect r="r" b="b" t="t" l="l"/>
            <a:pathLst>
              <a:path h="1187339" w="2335511">
                <a:moveTo>
                  <a:pt x="0" y="0"/>
                </a:moveTo>
                <a:lnTo>
                  <a:pt x="2335512" y="0"/>
                </a:lnTo>
                <a:lnTo>
                  <a:pt x="2335512" y="1187340"/>
                </a:lnTo>
                <a:lnTo>
                  <a:pt x="0" y="11873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5" t="0" r="-55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41576" y="9074724"/>
            <a:ext cx="4828134" cy="1120217"/>
          </a:xfrm>
          <a:custGeom>
            <a:avLst/>
            <a:gdLst/>
            <a:ahLst/>
            <a:cxnLst/>
            <a:rect r="r" b="b" t="t" l="l"/>
            <a:pathLst>
              <a:path h="1120217" w="4828134">
                <a:moveTo>
                  <a:pt x="0" y="0"/>
                </a:moveTo>
                <a:lnTo>
                  <a:pt x="4828134" y="0"/>
                </a:lnTo>
                <a:lnTo>
                  <a:pt x="4828134" y="1120217"/>
                </a:lnTo>
                <a:lnTo>
                  <a:pt x="0" y="1120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4464847" y="5144620"/>
            <a:ext cx="3198679" cy="3198679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0" t="-6350" r="0" b="-635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667970" y="5148410"/>
            <a:ext cx="3285682" cy="3285682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l="-2080" t="0" r="-2080" b="0"/>
              </a:stretch>
            </a:blip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2599089" y="355818"/>
            <a:ext cx="6544911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Roles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063789" y="2419741"/>
            <a:ext cx="5581024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Lecturers/teachers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063789" y="3893210"/>
            <a:ext cx="5581024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Workshop mediators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063789" y="5402238"/>
            <a:ext cx="5581024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Student workers/young talent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1063789" y="6698224"/>
            <a:ext cx="5581024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Expert leaders &amp; mentors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81854" cy="4114800"/>
          </a:xfrm>
          <a:custGeom>
            <a:avLst/>
            <a:gdLst/>
            <a:ahLst/>
            <a:cxnLst/>
            <a:rect r="r" b="b" t="t" l="l"/>
            <a:pathLst>
              <a:path h="4114800" w="1881854">
                <a:moveTo>
                  <a:pt x="0" y="0"/>
                </a:moveTo>
                <a:lnTo>
                  <a:pt x="1881854" y="0"/>
                </a:lnTo>
                <a:lnTo>
                  <a:pt x="18818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0084" y="6172200"/>
            <a:ext cx="2857916" cy="4114800"/>
          </a:xfrm>
          <a:custGeom>
            <a:avLst/>
            <a:gdLst/>
            <a:ahLst/>
            <a:cxnLst/>
            <a:rect r="r" b="b" t="t" l="l"/>
            <a:pathLst>
              <a:path h="4114800" w="2857916">
                <a:moveTo>
                  <a:pt x="0" y="0"/>
                </a:moveTo>
                <a:lnTo>
                  <a:pt x="2857916" y="0"/>
                </a:lnTo>
                <a:lnTo>
                  <a:pt x="2857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695882" y="1452772"/>
            <a:ext cx="3478241" cy="3478241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209" r="0" b="-120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6606020" y="227503"/>
            <a:ext cx="3539602" cy="353960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6027" r="0" b="-602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416134" y="3767105"/>
            <a:ext cx="3403224" cy="340322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2080" r="0" b="-208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300332" y="6079270"/>
            <a:ext cx="3781597" cy="378159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3429" t="0" r="-3429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319638" y="6692393"/>
            <a:ext cx="3404945" cy="3404945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3490" r="0" b="-349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463918" y="6692393"/>
            <a:ext cx="3436364" cy="343636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617" t="0" r="-617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349698" y="4223566"/>
            <a:ext cx="3593444" cy="359344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2223" r="0" b="-2223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769015" y="2150330"/>
            <a:ext cx="3928941" cy="3928941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0" t="-16747" r="0" b="-16747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2490819" y="286278"/>
            <a:ext cx="2904645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Roles 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-6956013">
            <a:off x="13822155" y="-377232"/>
            <a:ext cx="4250244" cy="4377592"/>
          </a:xfrm>
          <a:custGeom>
            <a:avLst/>
            <a:gdLst/>
            <a:ahLst/>
            <a:cxnLst/>
            <a:rect r="r" b="b" t="t" l="l"/>
            <a:pathLst>
              <a:path h="4377592" w="4250244">
                <a:moveTo>
                  <a:pt x="0" y="0"/>
                </a:moveTo>
                <a:lnTo>
                  <a:pt x="4250244" y="0"/>
                </a:lnTo>
                <a:lnTo>
                  <a:pt x="4250244" y="4377592"/>
                </a:lnTo>
                <a:lnTo>
                  <a:pt x="0" y="43775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831148" y="821900"/>
            <a:ext cx="5726326" cy="1838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4351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Student Workers a.k.a. </a:t>
            </a:r>
          </a:p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b="true" sz="4351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Young Talent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31" t="0" r="-1723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67544" y="8262895"/>
            <a:ext cx="2024105" cy="2024105"/>
          </a:xfrm>
          <a:custGeom>
            <a:avLst/>
            <a:gdLst/>
            <a:ahLst/>
            <a:cxnLst/>
            <a:rect r="r" b="b" t="t" l="l"/>
            <a:pathLst>
              <a:path h="2024105" w="2024105">
                <a:moveTo>
                  <a:pt x="0" y="0"/>
                </a:moveTo>
                <a:lnTo>
                  <a:pt x="2024105" y="0"/>
                </a:lnTo>
                <a:lnTo>
                  <a:pt x="2024105" y="2024105"/>
                </a:lnTo>
                <a:lnTo>
                  <a:pt x="0" y="202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980118" cy="2393549"/>
          </a:xfrm>
          <a:custGeom>
            <a:avLst/>
            <a:gdLst/>
            <a:ahLst/>
            <a:cxnLst/>
            <a:rect r="r" b="b" t="t" l="l"/>
            <a:pathLst>
              <a:path h="2393549" w="1980118">
                <a:moveTo>
                  <a:pt x="0" y="0"/>
                </a:moveTo>
                <a:lnTo>
                  <a:pt x="1980118" y="0"/>
                </a:lnTo>
                <a:lnTo>
                  <a:pt x="1980118" y="2393549"/>
                </a:lnTo>
                <a:lnTo>
                  <a:pt x="0" y="239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87664">
            <a:off x="10763701" y="9223350"/>
            <a:ext cx="3376533" cy="3477703"/>
          </a:xfrm>
          <a:custGeom>
            <a:avLst/>
            <a:gdLst/>
            <a:ahLst/>
            <a:cxnLst/>
            <a:rect r="r" b="b" t="t" l="l"/>
            <a:pathLst>
              <a:path h="3477703" w="3376533">
                <a:moveTo>
                  <a:pt x="0" y="0"/>
                </a:moveTo>
                <a:lnTo>
                  <a:pt x="3376533" y="0"/>
                </a:lnTo>
                <a:lnTo>
                  <a:pt x="3376533" y="3477703"/>
                </a:lnTo>
                <a:lnTo>
                  <a:pt x="0" y="3477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8359361"/>
            <a:ext cx="2745925" cy="1927639"/>
          </a:xfrm>
          <a:custGeom>
            <a:avLst/>
            <a:gdLst/>
            <a:ahLst/>
            <a:cxnLst/>
            <a:rect r="r" b="b" t="t" l="l"/>
            <a:pathLst>
              <a:path h="1927639" w="2745925">
                <a:moveTo>
                  <a:pt x="0" y="0"/>
                </a:moveTo>
                <a:lnTo>
                  <a:pt x="2745925" y="0"/>
                </a:lnTo>
                <a:lnTo>
                  <a:pt x="2745925" y="1927639"/>
                </a:lnTo>
                <a:lnTo>
                  <a:pt x="0" y="19276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07698" y="0"/>
            <a:ext cx="2580302" cy="2265975"/>
          </a:xfrm>
          <a:custGeom>
            <a:avLst/>
            <a:gdLst/>
            <a:ahLst/>
            <a:cxnLst/>
            <a:rect r="r" b="b" t="t" l="l"/>
            <a:pathLst>
              <a:path h="2265975" w="2580302">
                <a:moveTo>
                  <a:pt x="0" y="0"/>
                </a:moveTo>
                <a:lnTo>
                  <a:pt x="2580302" y="0"/>
                </a:lnTo>
                <a:lnTo>
                  <a:pt x="2580302" y="2265975"/>
                </a:lnTo>
                <a:lnTo>
                  <a:pt x="0" y="2265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2274947" y="6172578"/>
            <a:ext cx="1659081" cy="7668024"/>
          </a:xfrm>
          <a:custGeom>
            <a:avLst/>
            <a:gdLst/>
            <a:ahLst/>
            <a:cxnLst/>
            <a:rect r="r" b="b" t="t" l="l"/>
            <a:pathLst>
              <a:path h="7668024" w="1659081">
                <a:moveTo>
                  <a:pt x="0" y="0"/>
                </a:moveTo>
                <a:lnTo>
                  <a:pt x="1659082" y="0"/>
                </a:lnTo>
                <a:lnTo>
                  <a:pt x="1659082" y="7668023"/>
                </a:lnTo>
                <a:lnTo>
                  <a:pt x="0" y="766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419635" y="6172578"/>
            <a:ext cx="1659081" cy="7668024"/>
          </a:xfrm>
          <a:custGeom>
            <a:avLst/>
            <a:gdLst/>
            <a:ahLst/>
            <a:cxnLst/>
            <a:rect r="r" b="b" t="t" l="l"/>
            <a:pathLst>
              <a:path h="7668024" w="1659081">
                <a:moveTo>
                  <a:pt x="0" y="0"/>
                </a:moveTo>
                <a:lnTo>
                  <a:pt x="1659082" y="0"/>
                </a:lnTo>
                <a:lnTo>
                  <a:pt x="1659082" y="7668023"/>
                </a:lnTo>
                <a:lnTo>
                  <a:pt x="0" y="766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4163563" y="6253829"/>
            <a:ext cx="1659081" cy="7668024"/>
          </a:xfrm>
          <a:custGeom>
            <a:avLst/>
            <a:gdLst/>
            <a:ahLst/>
            <a:cxnLst/>
            <a:rect r="r" b="b" t="t" l="l"/>
            <a:pathLst>
              <a:path h="7668024" w="1659081">
                <a:moveTo>
                  <a:pt x="0" y="0"/>
                </a:moveTo>
                <a:lnTo>
                  <a:pt x="1659081" y="0"/>
                </a:lnTo>
                <a:lnTo>
                  <a:pt x="1659081" y="7668024"/>
                </a:lnTo>
                <a:lnTo>
                  <a:pt x="0" y="7668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8648498">
            <a:off x="-2224514" y="-1731262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5700605" y="0"/>
                </a:moveTo>
                <a:lnTo>
                  <a:pt x="0" y="0"/>
                </a:lnTo>
                <a:lnTo>
                  <a:pt x="0" y="4114800"/>
                </a:lnTo>
                <a:lnTo>
                  <a:pt x="5700605" y="4114800"/>
                </a:lnTo>
                <a:lnTo>
                  <a:pt x="57006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232030" y="59564"/>
            <a:ext cx="2055970" cy="1648040"/>
          </a:xfrm>
          <a:custGeom>
            <a:avLst/>
            <a:gdLst/>
            <a:ahLst/>
            <a:cxnLst/>
            <a:rect r="r" b="b" t="t" l="l"/>
            <a:pathLst>
              <a:path h="1648040" w="2055970">
                <a:moveTo>
                  <a:pt x="0" y="0"/>
                </a:moveTo>
                <a:lnTo>
                  <a:pt x="2055970" y="0"/>
                </a:lnTo>
                <a:lnTo>
                  <a:pt x="2055970" y="1648039"/>
                </a:lnTo>
                <a:lnTo>
                  <a:pt x="0" y="1648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70717" y="722084"/>
            <a:ext cx="5387010" cy="1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Activities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21663" y="1907628"/>
            <a:ext cx="6995620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Professional visits to partner companies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8373232" y="864954"/>
            <a:ext cx="3793877" cy="779469"/>
            <a:chOff x="0" y="0"/>
            <a:chExt cx="5058503" cy="10392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058503" cy="1039292"/>
            </a:xfrm>
            <a:custGeom>
              <a:avLst/>
              <a:gdLst/>
              <a:ahLst/>
              <a:cxnLst/>
              <a:rect r="r" b="b" t="t" l="l"/>
              <a:pathLst>
                <a:path h="1039292" w="5058503">
                  <a:moveTo>
                    <a:pt x="0" y="0"/>
                  </a:moveTo>
                  <a:lnTo>
                    <a:pt x="5058503" y="0"/>
                  </a:lnTo>
                  <a:lnTo>
                    <a:pt x="5058503" y="1039292"/>
                  </a:lnTo>
                  <a:lnTo>
                    <a:pt x="0" y="103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320602" y="174341"/>
              <a:ext cx="4417299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Excursions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521663" y="3707147"/>
            <a:ext cx="6995620" cy="79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Collaborative workspace for development of learning material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373232" y="2660977"/>
            <a:ext cx="3793877" cy="779469"/>
            <a:chOff x="0" y="0"/>
            <a:chExt cx="5058503" cy="1039292"/>
          </a:xfrm>
        </p:grpSpPr>
        <p:sp>
          <p:nvSpPr>
            <p:cNvPr name="Freeform 14" id="14"/>
            <p:cNvSpPr/>
            <p:nvPr/>
          </p:nvSpPr>
          <p:spPr>
            <a:xfrm flipH="false" flipV="true" rot="0">
              <a:off x="0" y="0"/>
              <a:ext cx="5058503" cy="1039292"/>
            </a:xfrm>
            <a:custGeom>
              <a:avLst/>
              <a:gdLst/>
              <a:ahLst/>
              <a:cxnLst/>
              <a:rect r="r" b="b" t="t" l="l"/>
              <a:pathLst>
                <a:path h="1039292" w="5058503">
                  <a:moveTo>
                    <a:pt x="0" y="1039292"/>
                  </a:moveTo>
                  <a:lnTo>
                    <a:pt x="5058503" y="1039292"/>
                  </a:lnTo>
                  <a:lnTo>
                    <a:pt x="5058503" y="0"/>
                  </a:lnTo>
                  <a:lnTo>
                    <a:pt x="0" y="0"/>
                  </a:lnTo>
                  <a:lnTo>
                    <a:pt x="0" y="1039292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20602" y="170185"/>
              <a:ext cx="4417299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Workshops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9585378" y="5995140"/>
            <a:ext cx="6995620" cy="79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Practical implementation within course modules, incorporating field assessmen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373232" y="5015645"/>
            <a:ext cx="3793877" cy="779469"/>
            <a:chOff x="0" y="0"/>
            <a:chExt cx="5058503" cy="103929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058503" cy="1039292"/>
            </a:xfrm>
            <a:custGeom>
              <a:avLst/>
              <a:gdLst/>
              <a:ahLst/>
              <a:cxnLst/>
              <a:rect r="r" b="b" t="t" l="l"/>
              <a:pathLst>
                <a:path h="1039292" w="5058503">
                  <a:moveTo>
                    <a:pt x="0" y="0"/>
                  </a:moveTo>
                  <a:lnTo>
                    <a:pt x="5058503" y="0"/>
                  </a:lnTo>
                  <a:lnTo>
                    <a:pt x="5058503" y="1039292"/>
                  </a:lnTo>
                  <a:lnTo>
                    <a:pt x="0" y="103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20602" y="170185"/>
              <a:ext cx="4417299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Field practicals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585378" y="8047085"/>
            <a:ext cx="6995620" cy="40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799" b="true">
                <a:solidFill>
                  <a:srgbClr val="41437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In-class lectures and practical exercises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982018" y="7021300"/>
            <a:ext cx="4576305" cy="778136"/>
            <a:chOff x="0" y="0"/>
            <a:chExt cx="6101741" cy="1037514"/>
          </a:xfrm>
        </p:grpSpPr>
        <p:sp>
          <p:nvSpPr>
            <p:cNvPr name="Freeform 22" id="22"/>
            <p:cNvSpPr/>
            <p:nvPr/>
          </p:nvSpPr>
          <p:spPr>
            <a:xfrm flipH="false" flipV="true" rot="0">
              <a:off x="530275" y="0"/>
              <a:ext cx="5049847" cy="1037514"/>
            </a:xfrm>
            <a:custGeom>
              <a:avLst/>
              <a:gdLst/>
              <a:ahLst/>
              <a:cxnLst/>
              <a:rect r="r" b="b" t="t" l="l"/>
              <a:pathLst>
                <a:path h="1037514" w="5049847">
                  <a:moveTo>
                    <a:pt x="0" y="1037514"/>
                  </a:moveTo>
                  <a:lnTo>
                    <a:pt x="5049847" y="1037514"/>
                  </a:lnTo>
                  <a:lnTo>
                    <a:pt x="5049847" y="0"/>
                  </a:lnTo>
                  <a:lnTo>
                    <a:pt x="0" y="0"/>
                  </a:lnTo>
                  <a:lnTo>
                    <a:pt x="0" y="1037514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0" y="169295"/>
              <a:ext cx="6101741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Dissemination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625789" y="2314663"/>
            <a:ext cx="6979011" cy="5242501"/>
          </a:xfrm>
          <a:custGeom>
            <a:avLst/>
            <a:gdLst/>
            <a:ahLst/>
            <a:cxnLst/>
            <a:rect r="r" b="b" t="t" l="l"/>
            <a:pathLst>
              <a:path h="5242501" w="6979011">
                <a:moveTo>
                  <a:pt x="0" y="0"/>
                </a:moveTo>
                <a:lnTo>
                  <a:pt x="6979011" y="0"/>
                </a:lnTo>
                <a:lnTo>
                  <a:pt x="6979011" y="5242501"/>
                </a:lnTo>
                <a:lnTo>
                  <a:pt x="0" y="5242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4584"/>
            <a:ext cx="7584256" cy="5697150"/>
          </a:xfrm>
          <a:custGeom>
            <a:avLst/>
            <a:gdLst/>
            <a:ahLst/>
            <a:cxnLst/>
            <a:rect r="r" b="b" t="t" l="l"/>
            <a:pathLst>
              <a:path h="5697150" w="7584256">
                <a:moveTo>
                  <a:pt x="0" y="0"/>
                </a:moveTo>
                <a:lnTo>
                  <a:pt x="7584256" y="0"/>
                </a:lnTo>
                <a:lnTo>
                  <a:pt x="7584256" y="5697150"/>
                </a:lnTo>
                <a:lnTo>
                  <a:pt x="0" y="569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84256" y="57933"/>
            <a:ext cx="11301259" cy="5085567"/>
          </a:xfrm>
          <a:custGeom>
            <a:avLst/>
            <a:gdLst/>
            <a:ahLst/>
            <a:cxnLst/>
            <a:rect r="r" b="b" t="t" l="l"/>
            <a:pathLst>
              <a:path h="5085567" w="11301259">
                <a:moveTo>
                  <a:pt x="0" y="0"/>
                </a:moveTo>
                <a:lnTo>
                  <a:pt x="11301259" y="0"/>
                </a:lnTo>
                <a:lnTo>
                  <a:pt x="11301259" y="5085567"/>
                </a:lnTo>
                <a:lnTo>
                  <a:pt x="0" y="5085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18085" y="4316329"/>
            <a:ext cx="7960894" cy="5970671"/>
          </a:xfrm>
          <a:custGeom>
            <a:avLst/>
            <a:gdLst/>
            <a:ahLst/>
            <a:cxnLst/>
            <a:rect r="r" b="b" t="t" l="l"/>
            <a:pathLst>
              <a:path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5779783"/>
            <a:ext cx="8389029" cy="4507217"/>
          </a:xfrm>
          <a:custGeom>
            <a:avLst/>
            <a:gdLst/>
            <a:ahLst/>
            <a:cxnLst/>
            <a:rect r="r" b="b" t="t" l="l"/>
            <a:pathLst>
              <a:path h="4507217" w="8389029">
                <a:moveTo>
                  <a:pt x="0" y="0"/>
                </a:moveTo>
                <a:lnTo>
                  <a:pt x="8389029" y="0"/>
                </a:lnTo>
                <a:lnTo>
                  <a:pt x="8389029" y="4507217"/>
                </a:lnTo>
                <a:lnTo>
                  <a:pt x="0" y="4507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9593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16576">
            <a:off x="5023319" y="4933196"/>
            <a:ext cx="6765331" cy="4637432"/>
          </a:xfrm>
          <a:custGeom>
            <a:avLst/>
            <a:gdLst/>
            <a:ahLst/>
            <a:cxnLst/>
            <a:rect r="r" b="b" t="t" l="l"/>
            <a:pathLst>
              <a:path h="4637432" w="6765331">
                <a:moveTo>
                  <a:pt x="0" y="0"/>
                </a:moveTo>
                <a:lnTo>
                  <a:pt x="6765331" y="0"/>
                </a:lnTo>
                <a:lnTo>
                  <a:pt x="6765331" y="4637432"/>
                </a:lnTo>
                <a:lnTo>
                  <a:pt x="0" y="4637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797" t="-9996" r="-7113" b="-15732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86134" y="2066814"/>
            <a:ext cx="1890520" cy="1869897"/>
          </a:xfrm>
          <a:custGeom>
            <a:avLst/>
            <a:gdLst/>
            <a:ahLst/>
            <a:cxnLst/>
            <a:rect r="r" b="b" t="t" l="l"/>
            <a:pathLst>
              <a:path h="1869897" w="1890520">
                <a:moveTo>
                  <a:pt x="0" y="0"/>
                </a:moveTo>
                <a:lnTo>
                  <a:pt x="1890520" y="0"/>
                </a:lnTo>
                <a:lnTo>
                  <a:pt x="1890520" y="1869896"/>
                </a:lnTo>
                <a:lnTo>
                  <a:pt x="0" y="1869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75147" y="1129735"/>
            <a:ext cx="910987" cy="901049"/>
          </a:xfrm>
          <a:custGeom>
            <a:avLst/>
            <a:gdLst/>
            <a:ahLst/>
            <a:cxnLst/>
            <a:rect r="r" b="b" t="t" l="l"/>
            <a:pathLst>
              <a:path h="901049" w="910987">
                <a:moveTo>
                  <a:pt x="0" y="0"/>
                </a:moveTo>
                <a:lnTo>
                  <a:pt x="910987" y="0"/>
                </a:lnTo>
                <a:lnTo>
                  <a:pt x="910987" y="901049"/>
                </a:lnTo>
                <a:lnTo>
                  <a:pt x="0" y="90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146079">
            <a:off x="15938880" y="-1981486"/>
            <a:ext cx="5700605" cy="4114800"/>
          </a:xfrm>
          <a:custGeom>
            <a:avLst/>
            <a:gdLst/>
            <a:ahLst/>
            <a:cxnLst/>
            <a:rect r="r" b="b" t="t" l="l"/>
            <a:pathLst>
              <a:path h="4114800" w="5700605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94508" y="6039195"/>
            <a:ext cx="7557252" cy="4247805"/>
          </a:xfrm>
          <a:custGeom>
            <a:avLst/>
            <a:gdLst/>
            <a:ahLst/>
            <a:cxnLst/>
            <a:rect r="r" b="b" t="t" l="l"/>
            <a:pathLst>
              <a:path h="4247805" w="7557252">
                <a:moveTo>
                  <a:pt x="0" y="0"/>
                </a:moveTo>
                <a:lnTo>
                  <a:pt x="7557253" y="0"/>
                </a:lnTo>
                <a:lnTo>
                  <a:pt x="7557253" y="4247805"/>
                </a:lnTo>
                <a:lnTo>
                  <a:pt x="0" y="4247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3215" y="247718"/>
            <a:ext cx="13555790" cy="1887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Workshops &amp; Student-classroom </a:t>
            </a:r>
          </a:p>
          <a:p>
            <a:pPr algn="l">
              <a:lnSpc>
                <a:spcPts val="7200"/>
              </a:lnSpc>
            </a:pPr>
            <a:r>
              <a:rPr lang="en-US" sz="7200">
                <a:solidFill>
                  <a:srgbClr val="414370"/>
                </a:solidFill>
                <a:latin typeface="Lilita One"/>
                <a:ea typeface="Lilita One"/>
                <a:cs typeface="Lilita One"/>
                <a:sym typeface="Lilita One"/>
              </a:rPr>
              <a:t>engagement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38086" y="3001762"/>
            <a:ext cx="10698684" cy="5527822"/>
            <a:chOff x="0" y="0"/>
            <a:chExt cx="14264912" cy="7370429"/>
          </a:xfrm>
        </p:grpSpPr>
        <p:sp>
          <p:nvSpPr>
            <p:cNvPr name="Freeform 8" id="8"/>
            <p:cNvSpPr/>
            <p:nvPr/>
          </p:nvSpPr>
          <p:spPr>
            <a:xfrm flipH="false" flipV="false" rot="-115386">
              <a:off x="27624" y="89066"/>
              <a:ext cx="5337267" cy="1735944"/>
            </a:xfrm>
            <a:custGeom>
              <a:avLst/>
              <a:gdLst/>
              <a:ahLst/>
              <a:cxnLst/>
              <a:rect r="r" b="b" t="t" l="l"/>
              <a:pathLst>
                <a:path h="1735944" w="5337267">
                  <a:moveTo>
                    <a:pt x="0" y="0"/>
                  </a:moveTo>
                  <a:lnTo>
                    <a:pt x="5337268" y="0"/>
                  </a:lnTo>
                  <a:lnTo>
                    <a:pt x="5337268" y="1735944"/>
                  </a:lnTo>
                  <a:lnTo>
                    <a:pt x="0" y="173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15386">
              <a:off x="27624" y="1908010"/>
              <a:ext cx="5337267" cy="1735944"/>
            </a:xfrm>
            <a:custGeom>
              <a:avLst/>
              <a:gdLst/>
              <a:ahLst/>
              <a:cxnLst/>
              <a:rect r="r" b="b" t="t" l="l"/>
              <a:pathLst>
                <a:path h="1735944" w="5337267">
                  <a:moveTo>
                    <a:pt x="0" y="0"/>
                  </a:moveTo>
                  <a:lnTo>
                    <a:pt x="5337268" y="0"/>
                  </a:lnTo>
                  <a:lnTo>
                    <a:pt x="5337268" y="1735944"/>
                  </a:lnTo>
                  <a:lnTo>
                    <a:pt x="0" y="173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15386">
              <a:off x="27624" y="3726954"/>
              <a:ext cx="5337267" cy="1735944"/>
            </a:xfrm>
            <a:custGeom>
              <a:avLst/>
              <a:gdLst/>
              <a:ahLst/>
              <a:cxnLst/>
              <a:rect r="r" b="b" t="t" l="l"/>
              <a:pathLst>
                <a:path h="1735944" w="5337267">
                  <a:moveTo>
                    <a:pt x="0" y="0"/>
                  </a:moveTo>
                  <a:lnTo>
                    <a:pt x="5337268" y="0"/>
                  </a:lnTo>
                  <a:lnTo>
                    <a:pt x="5337268" y="1735945"/>
                  </a:lnTo>
                  <a:lnTo>
                    <a:pt x="0" y="1735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115386">
              <a:off x="27624" y="5545419"/>
              <a:ext cx="5337267" cy="1735944"/>
            </a:xfrm>
            <a:custGeom>
              <a:avLst/>
              <a:gdLst/>
              <a:ahLst/>
              <a:cxnLst/>
              <a:rect r="r" b="b" t="t" l="l"/>
              <a:pathLst>
                <a:path h="1735944" w="5337267">
                  <a:moveTo>
                    <a:pt x="0" y="0"/>
                  </a:moveTo>
                  <a:lnTo>
                    <a:pt x="5337268" y="0"/>
                  </a:lnTo>
                  <a:lnTo>
                    <a:pt x="5337268" y="1735945"/>
                  </a:lnTo>
                  <a:lnTo>
                    <a:pt x="0" y="1735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5884916" y="228481"/>
              <a:ext cx="8379997" cy="10697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799" b="true">
                  <a:solidFill>
                    <a:srgbClr val="41437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Motivating students to look forward to attending their classes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487609" y="607576"/>
              <a:ext cx="4417299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Motivation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5884916" y="1729926"/>
              <a:ext cx="8379997" cy="21111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799" b="true">
                  <a:solidFill>
                    <a:srgbClr val="41437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Establishing a comfortable learning environment that promotes healthy dynamics between students and teachers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87609" y="2426520"/>
              <a:ext cx="4417299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Comfort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487609" y="4245465"/>
              <a:ext cx="4417299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Support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5884916" y="5761752"/>
              <a:ext cx="7658545" cy="15904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799" b="true">
                  <a:solidFill>
                    <a:srgbClr val="41437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Consistent co-creative and collaborative learning conjoined with strategic partners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87609" y="6063930"/>
              <a:ext cx="4417299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FFFFFF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Skill building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5884916" y="4266539"/>
              <a:ext cx="8174398" cy="10697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799" b="true">
                  <a:solidFill>
                    <a:srgbClr val="41437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Students can find support in their peers as “role models”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DAGfE1B4HPY</dc:identifier>
  <dcterms:modified xsi:type="dcterms:W3CDTF">2011-08-01T06:04:30Z</dcterms:modified>
  <cp:revision>1</cp:revision>
  <dc:title>SinnVOLL Presentation</dc:title>
</cp:coreProperties>
</file>